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Abhaya Libre" panose="020B0604020202020204" charset="0"/>
      <p:regular r:id="rId27"/>
    </p:embeddedFont>
    <p:embeddedFont>
      <p:font typeface="Abhaya Libre Bold" panose="020B0604020202020204" charset="0"/>
      <p:regular r:id="rId28"/>
    </p:embeddedFont>
    <p:embeddedFont>
      <p:font typeface="Arimo" panose="020B0604020202020204" charset="0"/>
      <p:regular r:id="rId29"/>
    </p:embeddedFont>
    <p:embeddedFont>
      <p:font typeface="Arimo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22" autoAdjust="0"/>
  </p:normalViewPr>
  <p:slideViewPr>
    <p:cSldViewPr>
      <p:cViewPr varScale="1">
        <p:scale>
          <a:sx n="45" d="100"/>
          <a:sy n="45" d="100"/>
        </p:scale>
        <p:origin x="36"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10:27.704"/>
    </inkml:context>
    <inkml:brush xml:id="br0">
      <inkml:brushProperty name="width" value="0.035" units="cm"/>
      <inkml:brushProperty name="height" value="0.035" units="cm"/>
      <inkml:brushProperty name="color" value="#FFFFFF"/>
    </inkml:brush>
  </inkml:definitions>
  <inkml:trace contextRef="#ctx0" brushRef="#br0">994 742 24575,'20'-441'0,"-10"262"0,-11 172 0,-2-29 0,3 35 0,0 0 0,0 0 0,0 0 0,-1 0 0,1 0 0,0 0 0,-1 0 0,1 0 0,0 0 0,-1 0 0,1 1 0,-1-1 0,1 0 0,-1 0 0,0 0 0,1 1 0,-1-1 0,0 0 0,0 1 0,1-1 0,-1 1 0,0-1 0,0 0 0,0 1 0,0 0 0,-1-1 0,1 1 0,0 0 0,0 0 0,0 0 0,0 0 0,0 1 0,0-1 0,1 0 0,-1 0 0,0 1 0,0-1 0,0 1 0,1-1 0,-1 1 0,0-1 0,0 1 0,1 0 0,-1-1 0,0 1 0,1 0 0,-1-1 0,1 1 0,-2 1 0,-11 22 0,11-19 0,-26 64 0,-29 104 0,53-160 0,-7 25 0,-6 44 0,15-70 0,0 0 0,1 0 0,1 0 0,0 1 0,0-1 0,2 0 0,4 21 0,-6-31 0,0-1 0,1 1 0,-1-1 0,1 1 0,-1-1 0,1 1 0,0-1 0,-1 0 0,1 1 0,0-1 0,0 0 0,0 0 0,0 1 0,0-1 0,0 0 0,1 0 0,-1 0 0,0 0 0,0-1 0,3 2 0,-3-1 0,1-1 0,-1 0 0,1 0 0,-1 0 0,1 0 0,-1 0 0,1 0 0,-1-1 0,1 1 0,-1 0 0,1-1 0,-1 1 0,0-1 0,1 1 0,-1-1 0,1 0 0,0-1 0,7-4 0,0-1 0,-1-1 0,0 1 0,11-15 0,-12 15 0,98-95 0,-95 92 0,-14 14 0,4-4 0,1 0 0,-1 0 0,0 0 0,1 0 0,-1 0 0,0 0 0,1 0 0,-1 0 0,0 0 0,1 0 0,-1 0 0,0 0 0,1 0 0,-1 0 0,0 0 0,1 0 0,-1 0 0,0 0 0,0 0 0,1 1 0,-1-1 0,0 0 0,1 0 0,-1 0 0,0 1 0,0-1 0,1 0 0,-1 0 0,0 0 0,0 1 0,0-1 0,1 0 0,-1 1 0,0-1 0,0 0 0,0 0 0,0 1 0,0-1 0,1 0 0,-1 1 0,0-1 0,0 0 0,0 1 0,0-1 0,0 0 0,0 1 0,0-1 0,0 0 0,0 1 0,0-1 0,0 0 0,-1 1 0,1-1 0,0 0 0,0 1 0,0-1 0,0 0 0,0 0 0,-1 1 0,1-1 0,0 0 0,0 0 0,0 1 0,-1-1 0,1 0 0,0 0 0,0 1 0,-1-1 0,4-1 0,0 1 0,-1-1 0,1 0 0,0 0 0,-1 0 0,1 0 0,0 0 0,-1-1 0,0 1 0,4-4 0,11-5 0,76-34 0,-55 27 0,-2 0 0,45-30 0,-76 41 0,-16 9 0,-20 8 0,16-3 0,1 0 0,0 1 0,0 0 0,1 1 0,0 0 0,1 2 0,0-1 0,0 1 0,2 1 0,-1 0 0,2 0 0,0 1 0,0 0 0,1 1 0,1 0 0,-8 25 0,13-35 0,-12 32 0,11-23 0,5-13 0,1-4 0,13-17 0,17-32 0,-21 32 0,0 1 0,28-33 0,15 2 0,-40 38 0,-1-1 0,0-1 0,-1 0 0,17-23 0,-29 34 0,1 1 0,-1 0 0,0-1 0,0 1 0,0-1 0,0 1 0,0-1 0,-1 0 0,1 1 0,-1-1 0,1 0 0,-1 1 0,0-1 0,0 0 0,-1 1 0,1-1 0,0 0 0,-2-4 0,1 6 0,1 0 0,-1-1 0,0 1 0,0 0 0,0-1 0,0 1 0,0 0 0,0 0 0,0 0 0,0 0 0,-1 0 0,1 0 0,0 0 0,0 1 0,-1-1 0,1 0 0,-1 1 0,1-1 0,-1 1 0,1-1 0,-1 1 0,1 0 0,-1-1 0,1 1 0,-1 0 0,1 0 0,-1 0 0,1 0 0,-1 1 0,1-1 0,-1 0 0,0 1 0,-1 0 0,-8 2 0,1 0 0,0 1 0,0 0 0,0 1 0,0 0 0,-15 11 0,-53 47 0,18-13 0,-35 33 0,52-43 0,26-23 0,0 1 0,1 1 0,-17 25 0,32-43 0,0 1 0,0-1 0,0 1 0,0-1 0,0 1 0,0-1 0,1 1 0,-1-1 0,1 1 0,-1 0 0,1-1 0,-1 1 0,1 0 0,0-1 0,0 1 0,0 0 0,0 0 0,0 2 0,1-3 0,0 0 0,-1 0 0,1 0 0,0 0 0,0 0 0,0 0 0,0 0 0,0 0 0,0 0 0,1 0 0,-1-1 0,0 1 0,0-1 0,0 1 0,1-1 0,-1 1 0,0-1 0,1 1 0,-1-1 0,0 0 0,1 0 0,-1 0 0,0 0 0,3 0 0,6 0 0,0 0 0,1-1 0,-1 0 0,0-1 0,0 0 0,0 0 0,0-1 0,17-8 0,6-5 0,36-23 0,-30 16 0,38-20 0,139-82 0,-194 111 0,0-1 0,25-22 0,-43 34 0,1-1 0,-1 0 0,0-1 0,0 1 0,-1-1 0,1 1 0,-1-1 0,0 0 0,0 0 0,-1-1 0,1 1 0,-1 0 0,0-1 0,-1 0 0,1 1 0,0-9 0,-2 13 0,0-1 0,0 1 0,0-1 0,0 1 0,0-1 0,0 1 0,0 0 0,-1-1 0,1 1 0,-1-1 0,1 1 0,-1 0 0,1-1 0,-1 1 0,0 0 0,1 0 0,-1 0 0,0-1 0,0 1 0,0 0 0,0 0 0,-2-1 0,1 1 0,0 0 0,1 1 0,-1-1 0,0 0 0,0 1 0,0 0 0,0-1 0,0 1 0,0 0 0,0 0 0,0 0 0,0 0 0,0 1 0,-3 0 0,-7 2 0,0 1 0,1 0 0,-1 1 0,-12 7 0,22-11 0,-447 196 0,-6-38 0,426-151 0,25-8 0,16-8 0,70-29 0,100-30 0,-101 38 0,225-72 0,-235 76 0,-66 21 0,-7 2 0,-13 2 0,-44 9 0,-87 26 0,67-14 0,-178 51 0,327-88 0,0-4 0,-2-3 0,96-46 0,6-28 0,-160 93 0,-11 6 0,-16 9 0,-18 9 0,-2-2 0,-67 23 0,-86 15 0,-54 20 0,181-53 0,-18 8 0,135-53 0,1 3 0,92-21 0,-48 15 0,19-12 0,-2-5 0,133-69 0,-228 101 0,-26 13 0,-34 16 0,-221 87 0,244-100 0,-1-1 0,1 0 0,-33 5 0,43-12 0,11-2 0,17-9 0,-22 13 0,225-145 0,-62 34 0,-152 105 0,5-4 0,-1 1 0,25-22 0,-36 23 0,-11 7 0,-20 7 0,-407 131 0,-214 60 0,589-183 0,46-12 0,17-7 0,24-8 0,629-236 0,-565 216 0,-49 13 0,-176 55 0,115-30 0,-490 167 0,232-73 0,243-88 0,13-3 0,-1-1 0,0-1 0,-39 6 0,51-13 0,12-7 0,5 1 0,0 1 0,0-1 0,0 1 0,1 1 0,11-6 0,56-24 0,-75 34 0,150-56 0,225-56 0,-313 98 0,74-10 0,-131 24 0,23 0 0,-23 4 0,-12 7 0,-52 42 0,-2-3 0,-90 57 0,142-101 0,-2 1 0,0 0 0,1 1 0,0 0 0,0 1 0,-15 15 0,24-22 0,-1-1 0,1 1 0,-1 0 0,1-1 0,-1 1 0,1-1 0,-1 1 0,1 0 0,0 0 0,-1-1 0,1 1 0,0 0 0,0-1 0,0 1 0,0 0 0,-1 0 0,1 0 0,0-1 0,0 1 0,1 0 0,-1 0 0,0-1 0,0 1 0,0 0 0,0 0 0,1-1 0,-1 1 0,0 0 0,1 1 0,0-1 0,1 0 0,-1 0 0,0 0 0,1 0 0,-1 0 0,1 0 0,0 0 0,-1-1 0,1 1 0,-1 0 0,1-1 0,3 1 0,6 1 0,1 0 0,23 0 0,-32-2 0,27 1 0,-29-1 0,-1 0 0,0 0 0,0 0 0,0 0 0,1 0 0,-1 0 0,0 0 0,0-1 0,0 1 0,1 0 0,-1 0 0,0 0 0,0 1 0,0-1 0,1 0 0,-1 0 0,0 0 0,0 0 0,0 0 0,0 0 0,1 0 0,-1 0 0,0 0 0,0 0 0,0 0 0,0 1 0,1-1 0,-1 0 0,0 0 0,0 0 0,0 0 0,0 0 0,0 1 0,0-1 0,0 0 0,1 0 0,-1 0 0,0 0 0,0 1 0,0-1 0,0 0 0,0 0 0,0 0 0,0 1 0,0-1 0,0 0 0,0 0 0,0 0 0,0 1 0,0-1 0,0 0 0,0 0 0,0 0 0,0 1 0,0-1 0,0 0 0,-1 0 0,1 0 0,0 0 0,0 1 0,0-1 0,0 0 0,-5 4 0,0 0 0,0 0 0,-1-1 0,1 1 0,-1-1 0,0-1 0,-7 3 0,-2 2 0,-175 95 0,143-75 0,21-13 0,-44 15 0,35-14 0,28-10 0,14-3 0,20-1 0,-24-1 0,49-2 0,1-2 0,-1-3 0,0-1 0,0-3 0,76-27 0,-96 26 0,-26 9 0,-21 8 0,-56 18 0,-106 21 0,147-40 0,30-4 0,0 0 0,0-1 0,1 1 0,-1 0 0,0 0 0,0 0 0,0 0 0,0 0 0,0 0 0,0 0 0,0-1 0,0 1 0,0 0 0,0 0 0,0 0 0,1 0 0,-1 0 0,0 0 0,0-1 0,0 1 0,0 0 0,0 0 0,0 0 0,0 0 0,0 0 0,0-1 0,0 1 0,-1 0 0,1 0 0,0 0 0,0 0 0,0 0 0,0-1 0,0 1 0,0 0 0,0 0 0,0 0 0,0 0 0,0 0 0,0 0 0,0 0 0,-1 0 0,1-1 0,0 1 0,0 0 0,0 0 0,0 0 0,0 0 0,0 0 0,-1 0 0,1 0 0,0 0 0,0 0 0,0 0 0,12-8 0,0 1 0,26-11 0,-6 4 0,198-105 0,-208 108 0,-10 6 0,-1-1 0,1 0 0,-1-1 0,14-10 0,-25 17 0,0 0 0,1-1 0,-1 1 0,0 0 0,1 0 0,-1-1 0,0 1 0,0 0 0,1 0 0,-1-1 0,0 1 0,0 0 0,1-1 0,-1 1 0,0 0 0,0-1 0,0 1 0,0-1 0,1 1 0,-1 0 0,0-1 0,0 1 0,0 0 0,0-1 0,0 1 0,0-1 0,0 1 0,0 0 0,0-1 0,0 1 0,0-1 0,0 1 0,0 0 0,-1-1 0,1 1 0,-14-7 0,-22 6 0,-5 6 0,-51 14 0,-30 4 0,107-22 0,0 1 0,0 0 0,-22-2 0,37 1 0,-1-1 0,1 0 0,0 0 0,-1 0 0,1 0 0,-1 0 0,1 0 0,-1 0 0,1 0 0,0-1 0,-1 1 0,1 0 0,-1 0 0,1 0 0,0 0 0,-1-1 0,1 1 0,-1 0 0,1 0 0,0-1 0,-1 1 0,1 0 0,0 0 0,-1-1 0,1 1 0,0 0 0,0-1 0,-1 1 0,1-1 0,0 0 0,0 1 0,0-1 0,1 1 0,-1-1 0,0 0 0,1 1 0,-1-1 0,1 1 0,-1-1 0,1 1 0,-1-1 0,1 1 0,-1-1 0,1 1 0,-1 0 0,1-1 0,0 1 0,-1 0 0,1-1 0,1 1 0,32-13 0,68-16 0,-12 4 0,146-53 0,-231 76 0,0 0 0,-1 1 0,1-1 0,0 1 0,0 0 0,0 0 0,0 0 0,0 1 0,0-1 0,0 1 0,0 1 0,0-1 0,0 1 0,0-1 0,0 2 0,9 2 0,-3-1 0,0 0 0,0 0 0,0-1 0,0 0 0,0-1 0,0-1 0,1 0 0,-1 0 0,0-1 0,0 0 0,0-1 0,0 0 0,0-1 0,0 0 0,0-1 0,-1 0 0,0-1 0,0 0 0,0 0 0,11-9 0,35-31 0,-43 32 0,0 2 0,2 0 0,-1 0 0,1 1 0,1 1 0,26-11 0,-42 20 0,0-1 0,0 1 0,0 0 0,0 0 0,1 0 0,-1 0 0,0 0 0,0 0 0,0 0 0,0-1 0,1 1 0,-1 0 0,0 0 0,0 0 0,0 0 0,1 0 0,-1 0 0,0 0 0,0 0 0,0 0 0,1 0 0,-1 0 0,0 0 0,0 0 0,0 0 0,1 0 0,-1 0 0,0 0 0,0 1 0,0-1 0,1 0 0,-1 0 0,0 0 0,0 0 0,0 0 0,0 0 0,1 0 0,-1 1 0,0-1 0,0 0 0,0 0 0,0 0 0,0 0 0,0 1 0,1-1 0,-1 0 0,0 0 0,0 0 0,0 1 0,0-1 0,0 0 0,0 0 0,0 0 0,0 1 0,0-1 0,0 0 0,0 0 0,0 1 0,-5 11 0,5-11 0,-8 13 0,0-1 0,0 0 0,-1 0 0,-1-1 0,0 0 0,-1-1 0,0 0 0,0-1 0,-19 12 0,8-6 0,-2-2 0,0-1 0,0-1 0,-39 14 0,-34 13 0,63-24 0,-1-1 0,-46 11 0,53-19 0,22-3 0,16-4 0,21-4 0,9-4 0,-1-2 0,52-23 0,-68 23 0,0 0 0,0-2 0,-1-1 0,40-32 0,-59 43 0,1-1 0,-1 1 0,0-1 0,0 0 0,0 0 0,0 0 0,3-9 0,-5 12 0,-1 1 0,0-1 0,0 0 0,1 1 0,-1-1 0,0 0 0,0 1 0,0-1 0,0 1 0,0-1 0,0 0 0,0 1 0,0-1 0,0 0 0,0 1 0,0-1 0,0 0 0,-1 1 0,1-1 0,0 1 0,0-1 0,-1 0 0,1 1 0,-1-1 0,0 0 0,0 0 0,0 1 0,0-1 0,0 1 0,-1 0 0,1-1 0,0 1 0,0 0 0,0 0 0,-1 0 0,1 0 0,0 0 0,0 0 0,0 0 0,-1 0 0,1 0 0,0 0 0,-2 1 0,-8 2 0,0 1 0,0 0 0,-14 7 0,-16 7 0,14-10 0,-35 5 0,36-8 0,73-16 0,-6 7 0,-39 4 0,0 0 0,0 0 0,1 0 0,-1 1 0,0-1 0,0 1 0,-1-1 0,1 1 0,0 0 0,0-1 0,0 1 0,0 0 0,2 2 0,-3-3 0,-1 1 0,1-1 0,-1 1 0,0-1 0,1 1 0,-1-1 0,0 1 0,0-1 0,1 1 0,-1-1 0,0 1 0,0-1 0,0 1 0,1-1 0,-1 1 0,0 0 0,0-1 0,0 1 0,0-1 0,0 1 0,0-1 0,0 1 0,-1 0 0,1-1 0,0 1 0,0-1 0,0 1 0,0-1 0,-1 1 0,1-1 0,0 1 0,-1-1 0,1 1 0,-1 0 0,-16 16 0,14-15 0,-22 16 0,0-2 0,-1 0 0,0-2 0,-40 15 0,-31 17 0,-109 52 0,192-94 0,17-10 0,22-17 0,-16 16 0,25-19 0,1 1 0,59-30 0,42-29 0,-120 72 0,-1 0 0,0-1 0,-1 0 0,0-1 0,-1-1 0,12-16 0,10-9 52,-30 36-210,1-1 1,-1-1 0,0 1-1,-1-1 1,0 0-1,1 0 1,-2 0-1,5-9 1,-5 0-6669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11:20.965"/>
    </inkml:context>
    <inkml:brush xml:id="br0">
      <inkml:brushProperty name="width" value="0.1" units="cm"/>
      <inkml:brushProperty name="height" value="0.1" units="cm"/>
      <inkml:brushProperty name="color" value="#FFFFFF"/>
    </inkml:brush>
  </inkml:definitions>
  <inkml:trace contextRef="#ctx0" brushRef="#br0">644 1549 24575,'0'-1'0,"1"-1"0,-1 1 0,0 0 0,1 0 0,-1-1 0,1 1 0,-1 0 0,1 0 0,-1 0 0,1 0 0,0 0 0,-1 0 0,1 0 0,0 0 0,0 0 0,0 0 0,2-1 0,21-14 0,-12 8 0,0 1 0,0 1 0,0 0 0,0 1 0,1 0 0,0 1 0,0 0 0,18-2 0,-2 1 0,43 0 0,-82 5 0,0 2 0,1-1 0,-1 1 0,1 0 0,-1 1 0,1 0 0,0 1 0,0 0 0,0 1 0,-15 9 0,22-13 0,1 0 0,0 0 0,0 0 0,0 0 0,0 0 0,-1 0 0,1 1 0,1-1 0,-1 0 0,0 1 0,0-1 0,0 0 0,1 1 0,-2 2 0,2-3 0,0 0 0,0-1 0,0 1 0,0 0 0,0 0 0,0-1 0,1 1 0,-1 0 0,0 0 0,0-1 0,1 1 0,-1 0 0,0-1 0,1 1 0,-1 0 0,1-1 0,-1 1 0,0 0 0,1-1 0,0 1 0,0 0 0,3 1 0,-1 1 0,1-1 0,0 0 0,0-1 0,0 1 0,0-1 0,0 1 0,0-1 0,7 0 0,94 5 0,-84-6 0,-296-3 0,206 4 0,270-1 0,-226 0 0,5 1 0,0-1 0,0-1 0,0-1 0,-19-5 0,37 7 0,1 0 0,-1 0 0,1-1 0,-1 1 0,1-1 0,0 1 0,-1-1 0,1 1 0,0-1 0,-1 0 0,1 0 0,0 0 0,0 0 0,0 0 0,-1 0 0,1 0 0,0 0 0,1 0 0,-1 0 0,0 0 0,-1-2 0,2 1 0,0 1 0,0-1 0,0 1 0,1-1 0,-1 1 0,0-1 0,0 1 0,1-1 0,-1 1 0,1-1 0,-1 1 0,1 0 0,0-1 0,0 1 0,0 0 0,-1 0 0,1-1 0,0 1 0,3-2 0,0-2 0,0 0 0,1 1 0,-2-1 0,1 0 0,-1 0 0,5-8 0,-8 12 0,1 0 0,-1 0 0,0 0 0,1 0 0,-1 0 0,0 0 0,0 0 0,0 0 0,0 0 0,0 0 0,0-1 0,0 1 0,0 0 0,0 0 0,0 0 0,0 0 0,-1 0 0,1 0 0,0 0 0,-1 0 0,1 0 0,-1 0 0,1 0 0,-1 0 0,0 1 0,1-1 0,-1 0 0,0 0 0,1 0 0,-1 1 0,0-1 0,0 0 0,0 1 0,0-1 0,0 1 0,0-1 0,0 1 0,-1-1 0,-46-12 0,63 14 0,0-1 0,-1 0 0,1-1 0,0 0 0,-1-2 0,26-6 0,-23 4 0,0 0 0,0-1 0,0 0 0,-1-2 0,0 0 0,17-12 0,-77 27 0,-17 2 0,-117 0 0,29-4 0,144-5 0,0 0 0,1 1 0,-1-1 0,0 1 0,0 0 0,1 1 0,-1-1 0,1 1 0,-1 0 0,1 0 0,-5 2 0,9-3 0,0-1 0,0 0 0,0 0 0,-1 0 0,1 0 0,0 0 0,0 1 0,0-1 0,0 0 0,0 0 0,-1 0 0,1 1 0,0-1 0,0 0 0,0 0 0,0 1 0,0-1 0,0 0 0,0 0 0,0 0 0,0 1 0,0-1 0,0 0 0,0 0 0,0 1 0,0-1 0,0 0 0,0 0 0,0 0 0,0 1 0,0-1 0,0 0 0,1 0 0,-1 1 0,0-1 0,0 0 0,0 0 0,0 0 0,0 0 0,1 1 0,-1-1 0,0 0 0,0 0 0,0 0 0,0 0 0,1 0 0,-1 1 0,0-1 0,1 0 0,7 3 0,1 0 0,0 0 0,0-1 0,0 0 0,1 0 0,-1-1 0,0-1 0,17 0 0,-3 1 0,282 1 0,-615-3 0,319-1 0,-1 1 0,1-1 0,-1-1 0,1 0 0,-1 0 0,0-1 0,14-8 0,15-5 0,55-13 0,-50 17 0,-29 7 0,-29 4 0,-22 3 0,0 1 0,0 3 0,-55 12 0,63-11 0,-170 41 0,161-36 0,30-7 0,11-1 0,15 0 0,81-1 0,-60-2 0,38 4 0,-63-3 0,0 1 0,-1 1 0,1 0 0,0 1 0,-1 1 0,22 10 0,-6 0 0,26 20 0,-47-30 0,1 1 0,-1 0 0,0 1 0,0-1 0,-1 2 0,0-1 0,10 16 0,-15-22 0,0 1 0,0 0 0,0 0 0,0 0 0,0 0 0,-1 0 0,1 0 0,-1 0 0,1 0 0,-1 0 0,0 0 0,1 0 0,-1 0 0,0 0 0,-1 0 0,1 0 0,0 1 0,-1-1 0,1 0 0,-1 0 0,1 0 0,-2 2 0,1-3 0,-1 1 0,1-1 0,0 1 0,-1-1 0,1 0 0,-1 0 0,1 0 0,-1 0 0,0 0 0,1 0 0,-1 0 0,0-1 0,0 1 0,0-1 0,0 1 0,1-1 0,-1 0 0,0 1 0,0-1 0,0 0 0,0 0 0,0 0 0,0-1 0,-2 1 0,-161-25 0,158 24 0,-1-1 0,1 0 0,0-1 0,0 1 0,0-1 0,-9-6 0,14 8 0,1 0 0,0 0 0,-1 1 0,1-1 0,0 0 0,0 0 0,-1 0 0,1 0 0,0-1 0,0 1 0,0 0 0,0 0 0,1-1 0,-1 1 0,0 0 0,0-1 0,1 1 0,-1-1 0,1 1 0,-1-1 0,1 1 0,0-1 0,0 1 0,-1-1 0,1 1 0,0-1 0,0 0 0,1 1 0,-1-1 0,0 1 0,0-1 0,1 1 0,-1-1 0,1 1 0,-1-1 0,2-1 0,1-1 0,0-1 0,-1 1 0,2 0 0,-1 1 0,0-1 0,1 0 0,0 1 0,0 0 0,0 0 0,0 0 0,1 0 0,-1 1 0,7-3 0,4-1 0,1 1 0,29-5 0,-28 7 0,29-10 0,-45 13 0,1-1 0,0 0 0,0 1 0,-1-1 0,1 0 0,-1 0 0,1 0 0,0 0 0,-1 0 0,0-1 0,2-1 0,-2 3 0,-1 0 0,0-1 0,0 1 0,0 0 0,0-1 0,0 1 0,0 0 0,0 0 0,0-1 0,0 1 0,0 0 0,0-1 0,0 1 0,0 0 0,0-1 0,0 1 0,0 0 0,0-1 0,0 1 0,0 0 0,0-1 0,-1 1 0,1 0 0,0 0 0,0-1 0,0 1 0,0 0 0,-1 0 0,1-1 0,0 1 0,0 0 0,-1 0 0,1 0 0,0-1 0,0 1 0,-1 0 0,-3-2 0,0 0 0,0 0 0,-1 1 0,1 0 0,0 0 0,-1 0 0,-7-1 0,-55-2 0,-75 5 0,-38-2 0,176 1 0,0 0 0,-1-1 0,1 1 0,-1-1 0,1 0 0,0 0 0,0-1 0,0 1 0,0-1 0,0 0 0,0 0 0,0 0 0,0 0 0,0-1 0,1 0 0,0 0 0,-1 0 0,1 0 0,0 0 0,0 0 0,1-1 0,-1 1 0,1-1 0,0 0 0,0 0 0,0 0 0,0 0 0,1 0 0,-1 0 0,1-1 0,0 1 0,0-7 0,0 2 0,0-1 0,1 1 0,0-1 0,0 1 0,1-1 0,1 1 0,0-1 0,0 1 0,0 0 0,1 0 0,1 0 0,0 0 0,0 1 0,0-1 0,7-8 0,10-12 0,1 0 0,45-43 0,-18 20 0,-33 34 0,-1 3 0,-1-2 0,-1 0 0,0 0 0,13-26 0,-25 43 0,-1-1 0,1 1 0,-1 0 0,0-1 0,0 1 0,1-1 0,-1 1 0,0-1 0,0 1 0,1-1 0,-1 1 0,0-1 0,0 1 0,0-1 0,0 1 0,0-1 0,0 0 0,0 1 0,0-1 0,0 1 0,0-1 0,0 1 0,0-1 0,0 1 0,0-1 0,-1 1 0,1-1 0,0 1 0,0-1 0,-1 1 0,1-1 0,0 1 0,-1-1 0,1 1 0,-1-1 0,0 1 0,-1-1 0,0 1 0,1 0 0,-1 0 0,1 0 0,-1 0 0,0 0 0,1 0 0,-1 0 0,0 0 0,1 1 0,-3 0 0,-18 6 0,0 1 0,1 1 0,-1 2 0,-37 23 0,-4 3 0,63-37 0,-99 49 0,83-42 0,0-1 0,-1 0 0,1-1 0,-19 2 0,34-6 0,0-1 0,0 0 0,-1 0 0,1 0 0,0 0 0,0 0 0,0 0 0,0 0 0,0 0 0,0 0 0,0 0 0,0 0 0,-1-1 0,1 1 0,0 0 0,-1-1 0,2 0 0,0 1 0,-1-1 0,1 1 0,0 0 0,0-1 0,0 1 0,0-1 0,0 1 0,0 0 0,0-1 0,0 1 0,0-1 0,0 1 0,0 0 0,0-1 0,0 1 0,0 0 0,0-1 0,1 1 0,-1-1 0,0 1 0,0 0 0,0-1 0,1 1 0,-1 0 0,0-1 0,0 1 0,1-1 0,29-28 0,-26 26 0,36-30 0,67-43 0,-89 64 0,1 2 0,0 0 0,0 1 0,1 2 0,0-1 0,34-6 0,-49 13 0,0 0 0,0 1 0,-1-1 0,1 1 0,0 1 0,0-1 0,0 0 0,-1 1 0,1 0 0,0 0 0,-1 1 0,1-1 0,0 1 0,-1 0 0,0 0 0,0 0 0,6 4 0,-6-1 0,1-1 0,0 1 0,-1 0 0,0 0 0,0 0 0,0 0 0,-1 1 0,0 0 0,0-1 0,0 1 0,2 9 0,1 5 0,-2-1 0,0 1 0,-1 1 0,-2-1 0,0 0 0,0 0 0,-4 25 0,2-36 0,0 0 0,-1 1 0,0-1 0,-1 0 0,1 0 0,-2 0 0,1 0 0,-1-1 0,-1 1 0,1-1 0,-1 0 0,-1-1 0,0 1 0,0-1 0,0 0 0,-1 0 0,0-1 0,0 0 0,-1 0 0,1-1 0,-1 1 0,0-2 0,-1 1 0,-11 3 0,15-6 0,-21 8 0,19-6 0,11-5 0,8-3 0,0 0 0,-1-1 0,21-12 0,7-4 0,134-62 0,-172 82 0,4-1 0,-1 1 0,-1-1 0,1 0 0,0 0 0,0-1 0,-1 1 0,1-1 0,-1 1 0,0-1 0,0 0 0,5-7 0,-8 10 0,1-1 0,-1 1 0,0-1 0,0 1 0,0-1 0,0 1 0,0-1 0,0 1 0,0-1 0,0 1 0,0-1 0,0 1 0,0-1 0,0 1 0,0-1 0,0 1 0,0-1 0,0 1 0,0-1 0,-1 1 0,1 0 0,0-1 0,0 1 0,-1-1 0,1 1 0,0 0 0,0-1 0,-1 0 0,-16-7 0,-20 3 0,23 6 0,-1 1 0,0 0 0,-19 5 0,23-4 0,0 0 0,-1-1 0,1 0 0,-1-1 0,-16-1 0,28 0 0,0 0 0,0 0 0,0 0 0,0 0 0,0 0 0,0 0 0,0 0 0,0 0 0,0-1 0,0 1 0,0 0 0,0 0 0,1 0 0,-1 0 0,0 0 0,0 0 0,0 0 0,0-1 0,0 1 0,0 0 0,0 0 0,0 0 0,0 0 0,0 0 0,0 0 0,0-1 0,-1 1 0,1 0 0,0 0 0,0 0 0,0 0 0,0 0 0,0 0 0,0 0 0,0 0 0,0-1 0,0 1 0,0 0 0,0 0 0,0 0 0,0 0 0,-1 0 0,1 0 0,0 0 0,0 0 0,0 0 0,0 0 0,0 0 0,0 0 0,0 0 0,-1 0 0,1 0 0,0 0 0,0 0 0,0 0 0,0 0 0,20-14 0,1 1 0,43-19 0,21-13 0,-75 39 0,-1-1 0,0 0 0,0 0 0,0-1 0,-1 0 0,11-14 0,-14 15 0,0-1 0,-1 1 0,0-1 0,0 0 0,-1-1 0,1 1 0,-2 0 0,1-1 0,1-16 0,-3 22 0,-1 0 0,0 0 0,0 0 0,0 0 0,0 0 0,0 0 0,-1-1 0,1 1 0,-1 0 0,0 0 0,0 1 0,0-1 0,0 0 0,0 0 0,-1 0 0,1 1 0,-1-1 0,0 0 0,0 1 0,0 0 0,0-1 0,0 1 0,-1 0 0,1 0 0,0 0 0,-1 1 0,0-1 0,1 1 0,-1-1 0,-5-1 0,5 2 0,0 0 0,0 1 0,-1-1 0,1 1 0,-1-1 0,1 1 0,0 0 0,-1 0 0,1 1 0,-1-1 0,1 1 0,0 0 0,-1-1 0,1 1 0,0 1 0,0-1 0,0 0 0,0 1 0,0 0 0,0 0 0,0 0 0,0 0 0,1 0 0,-1 0 0,1 1 0,0-1 0,-4 5 0,0 2 0,0-1 0,0 1 0,1 0 0,0 1 0,0-1 0,1 1 0,-5 18 0,3-3 0,2 1 0,1 0 0,-1 33 0,7 78 0,-1-110 0,-2-26 0,-1 0 0,1 0 0,0 0 0,1 1 0,-1-1 0,0 0 0,0 0 0,0 0 0,1 1 0,-1-1 0,1 0 0,-1 0 0,1 0 0,-1 0 0,2 2 0,-2-3 0,1 0 0,-1 0 0,0 0 0,1 0 0,-1 0 0,0 0 0,1 0 0,-1 0 0,1-1 0,-1 1 0,0 0 0,1 0 0,-1 0 0,0 0 0,1 0 0,-1-1 0,0 1 0,1 0 0,-1 0 0,0-1 0,1 1 0,-1 0 0,0-1 0,0 1 0,1 0 0,-1 0 0,0-1 0,0 1 0,1-1 0,20-41 0,-17 34 0,9-24 0,-2 0 0,-1 0 0,-2-2 0,-1 1 0,-1-1 0,-2 0 0,-1-65 0,-3 110 0,-2 13 0,2 0 0,0 0 0,7 41 0,-7-64 0,0 1 0,1-1 0,-1 0 0,0 0 0,1 0 0,-1 0 0,0 1 0,1-1 0,-1 0 0,1 0 0,0 0 0,-1 0 0,1 0 0,0 0 0,0 0 0,0 0 0,-1-1 0,1 1 0,0 0 0,0 0 0,0-1 0,2 2 0,-2-2 0,0 0 0,0 0 0,0-1 0,0 1 0,0 0 0,0 0 0,0-1 0,0 1 0,0-1 0,0 1 0,0-1 0,0 1 0,-1-1 0,1 0 0,0 1 0,0-1 0,-1 0 0,1 0 0,0 1 0,0-3 0,4-4 0,0-1 0,-1 0 0,0 0 0,0 0 0,2-10 0,2-12 0,-2 0 0,0 0 0,1-52 0,-8-90 0,-2 417 0,3-244 0,1-1 0,-1 1 0,0 0 0,0 0 0,0-1 0,0 1 0,0 0 0,0-1 0,0 1 0,0 0 0,-1-1 0,1 1 0,0 0 0,0-1 0,0 1 0,-1 0 0,1-1 0,0 1 0,-1 0 0,1-1 0,-1 1 0,0 0 0,-7-10 0,-8-25 0,10 5 0,2 0 0,0-1 0,1-34 0,-1-13 0,3 69 0,-1 0 0,0 0 0,0 0 0,-1 0 0,-6-13 0,8 19 0,0 0 0,-1 0 0,1 0 0,0 1 0,0-1 0,-1 0 0,1 1 0,-1-1 0,1 1 0,-1 0 0,0-1 0,-2 0 0,4 2 0,-1-1 0,0 1 0,0 0 0,0 0 0,0-1 0,0 1 0,0 0 0,0 0 0,0 0 0,0 0 0,0 1 0,0-1 0,0 0 0,0 0 0,0 1 0,0-1 0,0 0 0,1 1 0,-1-1 0,0 1 0,0-1 0,0 1 0,0-1 0,1 1 0,-1 0 0,0-1 0,0 2 0,-2 2 0,-1 0 0,2 1 0,-1-1 0,0 0 0,1 1 0,0 0 0,0 0 0,1-1 0,-1 1 0,1 0 0,0 0 0,0 1 0,0 5 0,0 0 0,1-1 0,0 0 0,1 1 0,0-1 0,3 17 0,-2-22 0,-1 0 0,1 0 0,-1 0 0,1 0 0,0-1 0,1 1 0,-1-1 0,1 1 0,0-1 0,0 0 0,1 0 0,6 6 0,-9-9 0,-1-1 0,1 1 0,-1-1 0,1 1 0,-1-1 0,1 0 0,-1 1 0,1-1 0,-1 0 0,1 1 0,-1-1 0,1 0 0,-1 0 0,1 0 0,-1 0 0,1 1 0,0-1 0,-1 0 0,1 0 0,-1 0 0,1 0 0,0 0 0,-1 0 0,1 0 0,-1-1 0,1 1 0,0 0 0,-1 0 0,1 0 0,-1-1 0,1 1 0,-1 0 0,1 0 0,-1-1 0,1 1 0,-1-1 0,1 1 0,-1 0 0,1-1 0,-1 1 0,0-1 0,1 1 0,-1-1 0,0 1 0,1-1 0,-1 1 0,0-1 0,0 1 0,0-1 0,1 0 0,-1 1 0,0-2 0,1-1 0,-1-1 0,1 1 0,-1-1 0,0 0 0,0 1 0,0-1 0,-2-5 0,0-1 0,-1-1 0,0 1 0,-1 1 0,0-1 0,-1 0 0,-11-16 0,14 23 0,0-1 0,0 1 0,-1 0 0,0 0 0,1 0 0,-1 0 0,0 0 0,-1 0 0,1 1 0,0-1 0,-1 1 0,1 0 0,-1 0 0,0 1 0,0-1 0,0 1 0,1 0 0,-1-1 0,0 2 0,-5-2 0,7 3 0,0-1 0,-1 1 0,1-1 0,0 1 0,0-1 0,0 1 0,0 0 0,0 0 0,0 0 0,0 0 0,0 1 0,0-1 0,1 1 0,-1-1 0,0 1 0,1-1 0,0 1 0,-1 0 0,1-1 0,0 1 0,-1 0 0,1 0 0,0 0 0,1 0 0,-1 0 0,0 1 0,0 1 0,-3 8 0,2 0 0,-1 0 0,-1 17 0,4-25 0,-2 32 0,2-34 0,0-4 0,2-20 0,1-181 0,-3 178 0,0-9 0,4-39 0,-2 61 0,0 1 0,0 0 0,1-1 0,1 2 0,0-1 0,0 0 0,9-15 0,-3 8 0,-1 0 0,-1-1 0,0 0 0,-1 0 0,-2-1 0,6-33 0,-10 165 0,-3 192 0,2-292 0,2 40 0,-2-49 0,1 0 0,-1 0 0,1 0 0,0 0 0,0 0 0,0 0 0,0 0 0,0 0 0,0-1 0,1 1 0,0 0 0,-1-1 0,4 3 0,-5-4 0,1-1 0,0 0 0,0 1 0,-1-1 0,1 0 0,0 0 0,0 0 0,0 1 0,-1-1 0,1 0 0,0 0 0,0 0 0,0 0 0,-1-1 0,1 1 0,0 0 0,0 0 0,0 0 0,-1-1 0,1 1 0,0 0 0,0-1 0,-1 1 0,1 0 0,0-1 0,-1 1 0,1-1 0,0 1 0,-1-1 0,1 0 0,-1 1 0,1-1 0,-1 0 0,1 0 0,18-24 0,-13 13 0,0-1 0,-1 0 0,-1-1 0,0 1 0,0-1 0,-2 0 0,3-23 0,-3-105 0,-3 99 0,1 32 0,-3-43 0,3 51 0,0 0 0,-1 0 0,0-1 0,0 1 0,0 0 0,0 0 0,0 0 0,0 0 0,-1 0 0,0 0 0,1 1 0,-5-6 0,6 8 0,-1 0 0,1 0 0,0-1 0,0 1 0,-1 0 0,1 0 0,0 0 0,0-1 0,-1 1 0,1 0 0,0 0 0,-1 0 0,1 0 0,0 0 0,-1 0 0,1 0 0,0 0 0,-1-1 0,1 1 0,0 0 0,-1 0 0,1 0 0,0 1 0,0-1 0,-1 0 0,1 0 0,0 0 0,-1 0 0,1 0 0,0 0 0,-1 0 0,1 1 0,0-1 0,0 0 0,-1 0 0,1 0 0,0 0 0,0 1 0,-1-1 0,1 0 0,0 0 0,0 1 0,0-1 0,-1 0 0,1 1 0,-7 15 0,1 16 0,1 1 0,2-1 0,1 1 0,4 57 0,-1-31 0,-1-47 0,3 42 0,-3-50 0,1-1 0,-1 0 0,1 1 0,0-1 0,0 0 0,0 1 0,1-1 0,-1 0 0,1 0 0,-1 0 0,1 0 0,3 3 0,-5-6 0,1 1 0,-1-1 0,0 0 0,1 0 0,-1 1 0,1-1 0,-1 0 0,0 0 0,1 0 0,-1 1 0,1-1 0,-1 0 0,0 0 0,1 0 0,-1 0 0,1 0 0,-1 0 0,1 0 0,-1 0 0,0 0 0,1 0 0,-1 0 0,1 0 0,-1 0 0,1-1 0,-1 1 0,0 0 0,1 0 0,-1 0 0,1 0 0,-1-1 0,0 1 0,1 0 0,-1-1 0,0 1 0,1 0 0,-1-1 0,12-14 0,-11 14 0,5-11 0,0 0 0,0 0 0,-1-1 0,0 1 0,-1-1 0,-1 0 0,3-17 0,5-99 0,-11 95 0,3 0 0,12-62 0,-12 82 0,11-31 0,-10 40 0,-1 7 0,-2 10 0,-1-8 0,-1 1 0,0 0 0,0 0 0,0-1 0,-1 1 0,1 0 0,-1-1 0,0 1 0,0-1 0,-1 0 0,1 0 0,-1 0 0,0 0 0,-6 6 0,-1-1 0,-1-1 0,1 0 0,-23 12 0,2-1 0,29-19 0,1 1 0,-1 0 0,1 0 0,0 0 0,-1 0 0,1 1 0,0-1 0,0 0 0,0 0 0,0 1 0,0-1 0,-1 3 0,1-4 0,1 1 0,0-1 0,0 1 0,0-1 0,0 1 0,0-1 0,0 1 0,0-1 0,0 0 0,0 1 0,0-1 0,1 1 0,-1-1 0,0 1 0,0-1 0,0 1 0,0-1 0,1 0 0,-1 1 0,0-1 0,0 0 0,1 1 0,-1-1 0,0 1 0,1-1 0,-1 0 0,0 0 0,1 1 0,3 1 0,0 0 0,0-1 0,0 1 0,0-1 0,0 0 0,0 0 0,0 0 0,6 0 0,37 3 0,96 13 0,-61 1 0,-74-14 0,-15 0 0,-25 4 0,12-4 0,15-3 0,-2 2 0,-1-1 0,1 0 0,-1-1 0,-13 2 0,21-3 0,-1 0 0,1 0 0,0 0 0,0 0 0,0 0 0,0 0 0,0 0 0,0 0 0,-1 0 0,1 0 0,0 0 0,0 0 0,0 0 0,0 0 0,0 0 0,0 0 0,-1 0 0,1 0 0,0 0 0,0 0 0,0 0 0,0 0 0,0 0 0,0 0 0,0-1 0,0 1 0,-1 0 0,1 0 0,0 0 0,0 0 0,0 0 0,0 0 0,0 0 0,0 0 0,0-1 0,0 1 0,0 0 0,0 0 0,0 0 0,0 0 0,0 0 0,0 0 0,0-1 0,0 1 0,0 0 0,0 0 0,0 0 0,0 0 0,0 0 0,0 0 0,0-1 0,0 1 0,0 0 0,0 0 0,0 0 0,0 0 0,0 0 0,0 0 0,0 0 0,0-1 0,0 1 0,1 0 0,9-10 0,13-6 0,-2-1 0,-15 7 0,-6 9 0,0 1 0,0 0 0,0-1 0,0 1 0,0 0 0,0 0 0,0-1 0,-1 1 0,1 0 0,0-1 0,0 1 0,0 0 0,-1 0 0,1-1 0,0 1 0,0 0 0,-1 0 0,1 0 0,0 0 0,-1-1 0,1 1 0,0 0 0,-1 0 0,1 0 0,0 0 0,-1 0 0,1 0 0,0 0 0,-1 0 0,1 0 0,0 0 0,-1 0 0,1 0 0,-4 0 0,0 1 0,0-1 0,0 1 0,0 0 0,0 0 0,-5 3 0,8-4 0,1 0 0,-1 1 0,0-1 0,0 0 0,1 1 0,-1-1 0,0 1 0,1-1 0,-1 1 0,0-1 0,1 1 0,-1 0 0,1-1 0,-1 1 0,0 1 0,1-2 0,0 1 0,0-1 0,0 1 0,0-1 0,0 1 0,1-1 0,-1 1 0,0-1 0,0 1 0,1-1 0,-1 1 0,0-1 0,0 0 0,1 1 0,-1-1 0,0 0 0,1 1 0,-1-1 0,0 0 0,1 1 0,-1-1 0,1 0 0,-1 0 0,1 1 0,-1-1 0,1 0 0,-1 0 0,0 0 0,1 0 0,0 1 0,9 2 0,0 0 0,0 0 0,0-1 0,0 0 0,17 0 0,58-1 0,-46-2 0,-12 2 0,0-2 0,0-1 0,0-1 0,47-12 0,-60 11 0,31-11 0,-45 15 0,0 0 0,1 0 0,-1 0 0,0 0 0,0 0 0,0 0 0,0 0 0,0 0 0,0-1 0,1 1 0,-1 0 0,0 0 0,0 0 0,0 0 0,0 0 0,0 0 0,0 0 0,0 0 0,1 0 0,-1 0 0,0 0 0,0 0 0,0-1 0,0 1 0,0 0 0,0 0 0,0 0 0,0 0 0,0 0 0,0 0 0,0 0 0,0-1 0,0 1 0,0 0 0,1 0 0,-1 0 0,0 0 0,0 0 0,0 0 0,0-1 0,0 1 0,-1 0 0,1 0 0,0 0 0,0 0 0,0 0 0,0 0 0,0-1 0,0 1 0,0 0 0,0 0 0,0 0 0,0 0 0,0 0 0,0 0 0,0 0 0,0 0 0,-1-1 0,1 1 0,-12-3 0,-15 1 0,6 5 0,0 2 0,0 0 0,1 1 0,-1 1 0,-26 14 0,26-11 0,0-1 0,-1-1 0,0-1 0,-38 6 0,47-10 0,-1-2 0,0 0 0,0 0 0,1-1 0,-1-1 0,0 0 0,-18-5 0,31 6 0,0 0 0,0-1 0,0 1 0,0 0 0,-1-1 0,1 1 0,0-1 0,0 1 0,0-1 0,0 0 0,0 1 0,0-1 0,0 0 0,0 0 0,1 1 0,-1-1 0,0 0 0,0 0 0,1 0 0,-1 0 0,0 0 0,1 0 0,-2-2 0,3 1 0,-1 1 0,0 0 0,0 0 0,0 0 0,1-1 0,-1 1 0,0 0 0,1 0 0,-1 0 0,1 0 0,0 0 0,-1 0 0,1 0 0,0 0 0,0 0 0,-1 0 0,1 0 0,2-1 0,3-3 0,0 0 0,0 1 0,1 0 0,-1 0 0,1 1 0,8-4 0,5 1 0,1 1 0,0 0 0,0 2 0,32-2 0,88 5 0,-86 1 0,-35 0 0,0 0 0,1-2 0,-1 0 0,1-1 0,-1-2 0,0 0 0,32-11 0,-50 15 0,11-6 0,1 1 0,-1-2 0,21-13 0,-25 9 0,-9 11 0,0 0 0,0 0 0,-1-1 0,1 1 0,0 0 0,0 0 0,0 0 0,0-1 0,-1 1 0,1 0 0,0 0 0,0 0 0,0 0 0,-1 0 0,1-1 0,0 1 0,0 0 0,0 0 0,-1 0 0,1 0 0,0 0 0,0 0 0,-1 0 0,1 0 0,0 0 0,0 0 0,-1 0 0,1 0 0,0 0 0,0 0 0,-1 0 0,-27 4 0,27-4 0,-87 22 0,-132 51 0,89-27 0,80-31 0,-58 8 0,28-7 0,49-8 0,0-2 0,-1-1 0,-58 0 0,88-5 0,-1-1 0,1 1 0,-1-1 0,1 1 0,-1-1 0,-4-2 0,8 3 0,-1 0 0,1 0 0,0 0 0,0 0 0,-1 0 0,1-1 0,0 1 0,0 0 0,0 0 0,-1 0 0,1 0 0,0-1 0,0 1 0,0 0 0,-1 0 0,1-1 0,0 1 0,0 0 0,0 0 0,0-1 0,0 1 0,-1 0 0,1 0 0,0-1 0,0 1 0,0 0 0,0 0 0,0-1 0,0 1 0,0 0 0,0-1 0,0 1 0,0 0 0,0 0 0,0-1 0,0 1 0,0 0 0,1 0 0,-1-1 0,0 1 0,0 0 0,0 0 0,0-1 0,0 1 0,1 0 0,-1 0 0,0-1 0,5-4 0,-1 0 0,1 0 0,0 0 0,0 1 0,1-1 0,-1 1 0,11-5 0,46-21 0,-52 26 0,159-62 0,-142 57 0,1 1 0,0 2 0,1 1 0,38-1 0,-17 6 0,-30 0 0,0 0 0,0-1 0,35-6 0,-49 6 0,-1-1 0,1 1 0,-1-1 0,0 0 0,0-1 0,0 1 0,0-1 0,0 0 0,-1-1 0,1 1 0,-1-1 0,0 1 0,0-1 0,0 0 0,-1-1 0,1 1 0,-1-1 0,3-5 0,-5 9 0,0-1 0,0 1 0,-1-1 0,1 0 0,0 1 0,-1-1 0,1 0 0,-1 0 0,1 1 0,-1-1 0,0 0 0,0 0 0,0 0 0,0 0 0,0 1 0,0-1 0,-1-3 0,1 5 0,0 0 0,0 0 0,0 0 0,0 0 0,-1 0 0,1 0 0,0 0 0,0 0 0,0 0 0,0 0 0,0 0 0,0 0 0,-1 0 0,1 0 0,0 0 0,0 0 0,0 0 0,0 0 0,0 0 0,0 1 0,-1-1 0,1 0 0,0 0 0,0 0 0,0 0 0,0 0 0,0 0 0,0 0 0,0 0 0,0 0 0,0 1 0,0-1 0,-1 0 0,1 0 0,0 0 0,0 0 0,0 0 0,0 0 0,0 1 0,0-1 0,0 0 0,0 0 0,0 0 0,0 0 0,0 0 0,0 0 0,0 1 0,0-1 0,0 0 0,0 0 0,0 0 0,0 0 0,0 0 0,0 0 0,1 1 0,-1-1 0,0 12 0,1-8 0,1 1 0,-1-1 0,1 0 0,0 1 0,0-1 0,0 0 0,1 0 0,0 0 0,-1 0 0,1-1 0,0 1 0,1-1 0,-1 0 0,1 1 0,-1-2 0,1 1 0,0 0 0,0-1 0,0 0 0,1 0 0,-1 0 0,0 0 0,1-1 0,5 2 0,10 2 0,1-1 0,1-1 0,42 1 0,-54-4 0,0 0 0,1 0 0,-1-1 0,0-1 0,0 0 0,0 0 0,10-4 0,-14 3 0,0 1 0,0-1 0,0 0 0,0-1 0,-1 1 0,0-1 0,0 0 0,0-1 0,0 1 0,0-1 0,-1 0 0,4-5 0,-68 69 0,30-23 0,1-1 0,-1-1 0,-2-1 0,-50 40 0,-102 58 0,181-129 0,-24 20 0,26-22 0,1 0 0,0 0 0,-1 1 0,1-1 0,-1 0 0,1 1 0,0-1 0,-1 1 0,1-1 0,0 0 0,-1 1 0,1-1 0,0 1 0,0-1 0,0 1 0,-1-1 0,1 1 0,0-1 0,0 1 0,0-1 0,0 1 0,0-1 0,0 1 0,0-1 0,0 1 0,0-1 0,0 1 0,0-1 0,0 1 0,0-1 0,0 1 0,0-1 0,1 1 0,-1-1 0,0 0 0,0 1 0,1-1 0,-1 1 0,0-1 0,1 1 0,-1-1 0,0 0 0,1 1 0,-1-1 0,0 0 0,1 1 0,-1-1 0,1 0 0,-1 0 0,1 1 0,-1-1 0,1 0 0,-1 0 0,1 0 0,0 0 0,9 3 0,0-1 0,0-1 0,1 0 0,-1 0 0,21-2 0,-24 1 0,3-1 0,-15 0 0,-19 0 0,-16 2 0,1 2 0,-61 12 0,8-1 0,-162 38 0,143-13 0,98-34 0,17-7 0,20-12 0,23-20 0,48-32 0,44-24 0,-120 75 0,-1-1 0,0 0 0,-1-1 0,28-38 0,-9 6 0,-3-1 0,44-92 0,-74 136 0,0-1 0,0 0 0,-1-1 0,1 1 0,-2 0 0,1-1 0,-1 1 0,0-1 0,0-12 0,-1 19 0,0 0 0,0 0 0,0 0 0,-1 0 0,1 0 0,0 1 0,0-1 0,-1 0 0,1 0 0,0 0 0,-1 0 0,1 0 0,-1 0 0,1 1 0,-1-1 0,1 0 0,-1 0 0,0 1 0,1-1 0,-1 0 0,0 1 0,0-1 0,1 1 0,-1-1 0,0 1 0,0-1 0,0 1 0,0-1 0,0 1 0,0 0 0,0 0 0,0-1 0,0 1 0,1 0 0,-1 0 0,0 0 0,0 0 0,0 0 0,0 0 0,-2 1 0,0-1 0,0 1 0,0 0 0,0 1 0,0-1 0,0 1 0,0-1 0,0 1 0,0 0 0,0 0 0,-3 4 0,-4 4 0,1 0 0,0 1 0,1 1 0,-12 21 0,-23 57 0,7-11 0,-214 336 0,239-400 0,7-8 0,0-1 0,0 0 0,-1-1 0,0 1 0,-8 7 0,13-13 0,-1 0 0,1 1 0,0-1 0,0 0 0,-1 0 0,1 0 0,0 1 0,-1-1 0,1 0 0,0 0 0,0 0 0,-1 0 0,1 1 0,-1-1 0,1 0 0,0 0 0,-1 0 0,1 0 0,0 0 0,-1 0 0,1 0 0,0 0 0,-1 0 0,1 0 0,-1 0 0,1 0 0,0 0 0,-1-1 0,1 1 0,0 0 0,-1 0 0,1 0 0,0 0 0,-1-1 0,1 1 0,0 0 0,0 0 0,-1-1 0,1 1 0,0 0 0,0 0 0,-1-1 0,1 1 0,0 0 0,0-1 0,0 1 0,0 0 0,-1-1 0,1 0 0,-2-19 0,3 12 0,1 0 0,0 0 0,0 1 0,1-1 0,0 1 0,0-1 0,1 1 0,4-7 0,41-54 0,-45 63 0,65-78 0,36-50 0,-89 109 0,66-90 0,-69 102 0,-13 12 0,0 0 0,1 0 0,-1 1 0,0-1 0,0 0 0,0 0 0,0 0 0,1 0 0,-1 1 0,0-1 0,0 0 0,0 0 0,0 0 0,0 0 0,1 1 0,-1-1 0,0 0 0,0 0 0,0 0 0,0 1 0,0-1 0,0 0 0,0 0 0,0 1 0,0-1 0,0 0 0,0 0 0,0 0 0,0 1 0,0-1 0,0 0 0,0 0 0,0 1 0,0-1 0,0 0 0,0 0 0,-1 1 0,-9 35 0,8-30 0,-2 7 0,-1-1 0,0 1 0,-1-1 0,-1 0 0,0 0 0,0-1 0,-1 0 0,-1 0 0,0-1 0,0 0 0,-1-1 0,0 0 0,-1 0 0,0-1 0,0-1 0,0 1 0,-18 6 0,8-5 0,10-5 0,-1 1 0,1 1 0,-1-1 0,-19 16 0,30-21 0,0 0 0,1 1 0,-1-1 0,0 1 0,0-1 0,1 1 0,-1-1 0,0 1 0,1 0 0,-1-1 0,1 1 0,-1 0 0,1 0 0,-1-1 0,1 1 0,0 0 0,-1 0 0,1-1 0,0 1 0,-1 0 0,1 0 0,0 0 0,0 0 0,0-1 0,0 1 0,0 0 0,0 0 0,0 0 0,0 0 0,0 0 0,0 0 0,1-1 0,-1 1 0,0 0 0,0 0 0,1 0 0,-1-1 0,1 1 0,-1 0 0,1 0 0,-1-1 0,1 1 0,-1 0 0,1-1 0,-1 1 0,1-1 0,1 1 0,3 3 0,1-1 0,0 0 0,0 0 0,0 0 0,8 1 0,-7-1 0,68 27 0,-50-18 0,2-1 0,0-2 0,0-1 0,44 8 0,-55-13 0,1-2 0,-1 0 0,23-2 0,-33 0 0,0 0 0,0 0 0,0-1 0,0 1 0,0-1 0,-1-1 0,1 1 0,-1-1 0,0 0 0,1 0 0,-1 0 0,8-8 0,8-10 0,0-1 0,-2-1 0,0-1 0,-2-1 0,22-39 0,57-142 0,-82 173 0,-3 12 0,-6 12 0,0-1 0,6-17 0,-10 25 0,-1 1 0,1-1 0,-1 1 0,1 0 0,-1-1 0,0 1 0,0-1 0,0 0 0,0 1 0,0-1 0,0 1 0,0-1 0,0 1 0,-1-1 0,1 1 0,-1-1 0,1 1 0,-1 0 0,1-1 0,-1 1 0,0 0 0,0-1 0,0 1 0,1 0 0,-3-2 0,2 3 0,0-1 0,0 0 0,-1 1 0,1 0 0,0-1 0,-1 1 0,1 0 0,0 0 0,-1-1 0,1 1 0,0 0 0,-1 0 0,1 1 0,0-1 0,-1 0 0,1 0 0,0 1 0,-1-1 0,1 0 0,0 1 0,0 0 0,-1-1 0,-1 2 0,-30 20 0,28-19 0,-2 3 0,0-1 0,1 1 0,0 0 0,0 1 0,0 0 0,-5 7 0,9-12 0,1 0 0,0 0 0,-1 1 0,1-1 0,0 0 0,0 0 0,0 1 0,0-1 0,1 1 0,-1-1 0,0 0 0,1 1 0,0-1 0,0 1 0,0-1 0,0 1 0,0 0 0,0-1 0,1 1 0,-1-1 0,1 0 0,-1 1 0,1-1 0,2 5 0,-2-6 0,-1 0 0,1-1 0,-1 1 0,1 0 0,0-1 0,-1 1 0,1 0 0,0-1 0,0 1 0,-1-1 0,1 1 0,0-1 0,0 1 0,0-1 0,0 0 0,0 1 0,0-1 0,0 0 0,0 0 0,0 0 0,-1 0 0,1 0 0,0 0 0,0 0 0,0 0 0,0 0 0,0 0 0,0 0 0,0 0 0,0-1 0,0 1 0,0 0 0,0-1 0,-1 1 0,3-2 0,2-1 0,0 0 0,0-1 0,0 0 0,5-5 0,-7 7 0,28-34 0,-23 27 0,0 0 0,18-16 0,-16 20 0,-7 8 0,-9 16 0,-108 183 0,94-171 0,-1-2 0,-1 0 0,-2-2 0,-37 34 0,55-56 0,17-18 0,14-16 0,81-134 0,5 3 0,-96 141 0,-9 15 0,-5 10 0,-7 13 0,0 0 0,-1 0 0,-1-1 0,-18 30 0,5-16 0,-38 47 0,-10-3 0,-23 28 0,81-89 0,-1-2 0,-1 0 0,0 0 0,-1-1 0,0-1 0,-19 12 0,20-18 0,15-12 0,18-16 0,35-32 0,38-42 0,-75 75 0,-68 64 0,-83 51 0,74-51 0,53-37 0,0 0 0,1 0 0,0 0 0,0 0 0,0 1 0,-7 12 0,12-18 0,1 0 0,-1 0 0,0-1 0,0 1 0,0 0 0,0 0 0,1 0 0,-1 0 0,0 0 0,0 0 0,0 0 0,1 0 0,-1 0 0,0 0 0,0 1 0,0-1 0,0 0 0,1 0 0,-1 0 0,0 0 0,0 0 0,0 0 0,0 0 0,0 0 0,1 0 0,-1 0 0,0 1 0,0-1 0,0 0 0,0 0 0,0 0 0,0 0 0,0 0 0,0 1 0,1-1 0,-1 0 0,0 0 0,0 0 0,0 0 0,0 1 0,0-1 0,0 0 0,0 0 0,0 0 0,0 0 0,0 1 0,0-1 0,0 0 0,0 0 0,0 0 0,0 0 0,0 1 0,0-1 0,0 0 0,-1 0 0,1 0 0,0 0 0,0 0 0,0 1 0,0-1 0,0 0 0,0 0 0,0 0 0,0 0 0,-1 0 0,1 0 0,0 1 0,7-4 0,-1 0 0,0 0 0,0-1 0,0 0 0,0 0 0,5-5 0,6-3 0,18-14 0,-1-2 0,-1-2 0,-2 0 0,39-49 0,-56 61 0,-9 11 0,0 0 0,0 1 0,0 0 0,7-5 0,-12 10 0,1 1 0,-1 0 0,1-1 0,-1 1 0,0 0 0,1 0 0,-1-1 0,1 1 0,-1 0 0,0 0 0,1 0 0,-1 0 0,1 0 0,-1 0 0,1-1 0,-1 1 0,1 0 0,-1 0 0,1 0 0,-1 1 0,0-1 0,1 0 0,-1 0 0,1 0 0,-1 0 0,1 0 0,-1 0 0,1 1 0,-1-1 0,0 0 0,1 0 0,-1 1 0,0-1 0,1 0 0,-1 1 0,0-1 0,1 0 0,-1 1 0,0-1 0,1 0 0,-1 1 0,0-1 0,0 1 0,0-1 0,1 0 0,-1 1 0,0-1 0,0 1 0,0-1 0,0 1 0,0-1 0,0 1 0,0-1 0,0 1 0,4 31 0,-4-30 0,0 9 0,-1 0 0,1 0 0,-2-1 0,1 1 0,-1 0 0,-1-1 0,0 1 0,-1-1 0,0 0 0,0 0 0,-1 0 0,0-1 0,-1 0 0,0 0 0,0 0 0,-11 10 0,6-8 0,0 0 0,-1-2 0,0 1 0,-1-1 0,0-1 0,-1 0 0,1-1 0,-1-1 0,-1 0 0,1-1 0,-17 4 0,-49 6 0,80-15 0,0 0 0,0 0 0,0 0 0,0 0 0,0 0 0,0 0 0,0 0 0,0 0 0,-1 0 0,1 0 0,0 0 0,0 0 0,0 0 0,0 0 0,0 0 0,0 0 0,0 0 0,0 0 0,0 0 0,0 0 0,-1 0 0,1 0 0,0 0 0,0 0 0,0 0 0,0 0 0,0 0 0,0 0 0,0 0 0,0 0 0,0 0 0,0 0 0,0 0 0,0 0 0,0 0 0,-1-1 0,1 1 0,0 0 0,0 0 0,0 0 0,0 0 0,0 0 0,0 0 0,0 0 0,0 0 0,0 0 0,0 0 0,0 0 0,0-1 0,0 1 0,0 0 0,0 0 0,0 0 0,0 0 0,0 0 0,0 0 0,0 0 0,0 0 0,0 0 0,0 0 0,0 0 0,0-1 0,1 1 0,5-9 0,22-17 0,-8 6 0,139-135 0,-114 111 0,-34 33 0,-1-1 0,0-1 0,-1 0 0,8-15 0,14-20 0,33-26 0,-42 51 0,36-51 0,-55 70 0,0-1 0,1 1 0,-1 0 0,1 0 0,0 1 0,7-7 0,-10 10 0,-1-1 0,1 1 0,0 0 0,-1-1 0,1 1 0,0 0 0,-1-1 0,1 1 0,0 0 0,0 0 0,-1 0 0,1-1 0,0 1 0,0 0 0,0 0 0,-1 0 0,1 0 0,0 1 0,0-1 0,1 0 0,-1 1 0,0 0 0,-1-1 0,1 1 0,0 0 0,0 0 0,-1 0 0,1-1 0,-1 1 0,1 0 0,0 0 0,-1 0 0,0 0 0,1 0 0,-1 0 0,0 0 0,1 0 0,-1 1 0,0-1 0,0 2 0,1 3 0,-1 0 0,0 1 0,-1-1 0,1 0 0,-1 0 0,-1 0 0,-2 9 0,-17 44 0,14-41 0,-2 4 0,0-1 0,-1 0 0,-1 0 0,-20 27 0,17-29 0,-22 37 0,35-55 0,0 1 0,0 0 0,1 0 0,-1 0 0,0 0 0,1 0 0,-1 0 0,1 0 0,0 0 0,0 3 0,0-5 0,0 1 0,0-1 0,0 1 0,0-1 0,0 1 0,0-1 0,0 1 0,1-1 0,-1 1 0,0-1 0,0 0 0,1 1 0,-1-1 0,0 1 0,1-1 0,-1 0 0,0 1 0,1-1 0,-1 0 0,0 1 0,1-1 0,-1 0 0,1 0 0,-1 1 0,0-1 0,2 0 0,0 0 0,0 1 0,1-1 0,-1-1 0,0 1 0,1 0 0,-1 0 0,0-1 0,1 0 0,-1 1 0,0-1 0,0 0 0,0 0 0,0 0 0,1 0 0,1-2 0,1-1 0,0 0 0,0 0 0,0-1 0,-1 1 0,1-1 0,-1 0 0,0-1 0,-1 1 0,1 0 0,-1-1 0,0 0 0,3-10 0,-3 8 0,-1 1 0,1-1 0,-2 0 0,1 0 0,-1 0 0,-1 0 0,1 0 0,-1 0 0,-2-13 0,2 20 0,0 0 0,0 0 0,0-1 0,-1 1 0,1 0 0,0 0 0,0 0 0,-1 0 0,1 0 0,-1 0 0,1 0 0,-1 0 0,1 0 0,-1 0 0,0 1 0,1-1 0,-1 0 0,0 0 0,0 0 0,1 1 0,-1-1 0,0 0 0,0 1 0,0-1 0,0 1 0,0-1 0,0 1 0,0 0 0,0-1 0,0 1 0,0 0 0,0 0 0,0-1 0,0 1 0,-1 0 0,1 0 0,0 0 0,0 0 0,0 1 0,0-1 0,0 0 0,0 0 0,0 1 0,-1 0 0,-4 1 0,0 0 0,1 1 0,-1 0 0,1 0 0,0 1 0,-9 7 0,-165 162 0,173-166 0,-1-1 0,0 1 0,0-1 0,0 0 0,-1-1 0,1 1 0,-10 3 0,16-8 0,1-1 0,0 0 0,-1 0 0,1 1 0,0-1 0,-1 0 0,1 0 0,0 0 0,-1 1 0,1-1 0,0 0 0,-1 0 0,1 0 0,0 0 0,-1 0 0,1 0 0,0 0 0,-1 0 0,1 0 0,0 0 0,-1 0 0,1 0 0,-1 0 0,1 0 0,0 0 0,-1 0 0,1-1 0,0 1 0,-1 0 0,1 0 0,0 0 0,-1-1 0,1 1 0,0 0 0,0 0 0,-1 0 0,1-1 0,0 1 0,0 0 0,-1-1 0,1 1 0,0 0 0,0-1 0,0 1 0,0 0 0,-1-1 0,1 1 0,0 0 0,0-1 0,0 1 0,0 0 0,0-1 0,0 1 0,0 0 0,0-1 0,0 1 0,0-1 0,0 1 0,0 0 0,0-1 0,0 1 0,1 0 0,-1-1 0,0 1 0,0 0 0,0-1 0,0 1 0,1 0 0,-1-1 0,16-35 0,-9 21 0,17-55 0,-18 49 0,1-1 0,1 1 0,0 0 0,15-23 0,-1 19 0,-10 20 0,-12 5 0,1 0 0,-1 1 0,0-1 0,1 0 0,-1 1 0,0-1 0,1 0 0,-1 1 0,0-1 0,0 1 0,1-1 0,-1 0 0,0 1 0,0-1 0,1 1 0,-1-1 0,0 1 0,0-1 0,0 1 0,0-1 0,0 0 0,0 1 0,0-1 0,0 1 0,0-1 0,0 1 0,0-1 0,0 2 0,-2 26 0,-2 1 0,0-1 0,-2 0 0,-1 0 0,-17 43 0,7-32 0,-30 49 0,4-7 0,30-57 0,5-11 0,2 0 0,-1 1 0,2-1 0,-7 23 0,11-34 0,1 0 0,-1 0 0,1 0 0,-1 0 0,1 0 0,0 0 0,0 0 0,0 1 0,0-1 0,1 0 0,-1 0 0,0 0 0,1 0 0,0 0 0,-1 0 0,1 0 0,0 0 0,0 0 0,0 0 0,0 0 0,0-1 0,1 1 0,-1 0 0,0-1 0,1 1 0,0-1 0,-1 1 0,1-1 0,0 0 0,-1 1 0,1-1 0,0 0 0,0 0 0,0-1 0,0 1 0,0 0 0,3 0 0,-2-1 0,1 1 0,-1-1 0,1 0 0,-1 0 0,1-1 0,-1 1 0,1-1 0,-1 1 0,0-1 0,1 0 0,-1 0 0,0-1 0,1 1 0,-1-1 0,0 0 0,0 1 0,0-1 0,-1-1 0,1 1 0,0 0 0,3-5 0,6-5 0,-2-1 0,1 1 0,10-19 0,-1-5 0,-1-2 0,-2 0 0,14-49 0,2 0 0,-13 43 0,28-45 0,-7 14 0,-29 55 0,-12 19 0,0 1 0,0 0 0,0 0 0,0 0 0,0 0 0,0-1 0,0 1 0,1 0 0,-1 0 0,0 0 0,0 0 0,0-1 0,0 1 0,0 0 0,0 0 0,0 0 0,1 0 0,-1 0 0,0-1 0,0 1 0,0 0 0,0 0 0,0 0 0,1 0 0,-1 0 0,0 0 0,0 0 0,0 0 0,0 0 0,1 0 0,-1 0 0,0-1 0,0 1 0,0 0 0,1 0 0,-1 0 0,0 1 0,0-1 0,0 0 0,1 0 0,-1 0 0,0 0 0,0 0 0,0 0 0,0 0 0,1 0 0,-1 0 0,0 0 0,0 0 0,0 0 0,0 1 0,0-1 0,1 0 0,-1 0 0,0 0 0,0 0 0,0 0 0,0 1 0,0-1 0,0 0 0,0 0 0,3 15 0,-2 17 0,-1 0 0,-1 0 0,-2 0 0,-2 0 0,0 0 0,-3 0 0,-11 33 0,4-23 0,-2 0 0,-2-2 0,-1 0 0,-43 61 0,53-86 0,5-9 0,0 0 0,1 1 0,0-1 0,-6 13 0,11-16 0,3-5 0,10-8 0,-1 0 0,-1-1 0,0-1 0,0 0 0,12-17 0,-4 3 0,29-53 0,-39 58 0,12-37 0,4-6 0,-26 63 0,0 0 0,1 0 0,-1 0 0,0-1 0,1 1 0,0 0 0,-1 0 0,1 0 0,0 0 0,-1 0 0,1 1 0,0-1 0,0 0 0,0 0 0,0 0 0,0 1 0,0-1 0,0 0 0,0 1 0,0-1 0,2 0 0,-2 1 0,-1 1 0,1-1 0,0 1 0,-1-1 0,1 1 0,0-1 0,-1 1 0,1-1 0,0 1 0,-1-1 0,1 1 0,-1 0 0,1-1 0,-1 1 0,0 0 0,1 0 0,-1-1 0,0 1 0,1 0 0,-1 0 0,0 0 0,1 1 0,1 7 0,0 0 0,-1 0 0,0 0 0,0 12 0,-2-3 0,-1-1 0,-1 0 0,-9 30 0,-3 14 0,15-60 7,0-1 0,0 1 0,-1 0-1,1-1 1,0 1 0,0 0 0,0 0 0,0-1-1,0 1 1,0 0 0,0 0 0,0-1 0,1 1-1,-1 0 1,0-1 0,0 1 0,1 0-1,-1-1 1,0 1 0,1 1 0,0-2 1,-1 0 0,1 0 0,-1 1 0,1-1 1,-1 0-1,1 0 0,-1 0 0,1 0 0,-1 0 0,1 0 0,-1 0 1,1 0-1,0 0 0,-1 0 0,1 0 0,-1 0 0,1-1 0,-1 1 1,0 0-1,1 0 0,-1 0 0,1-1 0,29-21-943,-25 18 175,22-18-6066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11:40.499"/>
    </inkml:context>
    <inkml:brush xml:id="br0">
      <inkml:brushProperty name="width" value="0.1" units="cm"/>
      <inkml:brushProperty name="height" value="0.1" units="cm"/>
      <inkml:brushProperty name="color" value="#FFFFFF"/>
    </inkml:brush>
  </inkml:definitions>
  <inkml:trace contextRef="#ctx0" brushRef="#br0">832 143 24575,'-366'0'0,"398"-1"0,44 2 0,-70-1 0,0 0 0,0 1 0,0 0 0,-1 1 0,1-1 0,0 1 0,-1 0 0,0 0 0,10 6 0,-15-8 0,0 0 0,0 0 0,1 0 0,-1 0 0,0 0 0,0 0 0,1 1 0,-1-1 0,0 0 0,0 0 0,0 0 0,1 0 0,-1 1 0,0-1 0,0 0 0,0 0 0,0 1 0,0-1 0,1 0 0,-1 0 0,0 1 0,0-1 0,0 0 0,0 0 0,0 1 0,0-1 0,0 0 0,0 0 0,0 1 0,0-1 0,0 0 0,0 1 0,0-1 0,0 0 0,0 0 0,0 1 0,0-1 0,0 0 0,-1 0 0,1 1 0,-13 6 0,-18 0 0,-32-4 0,38-3 0,-31 4 0,50-3 0,1 0 0,-1 0 0,0 0 0,1 1 0,0 0 0,-1 0 0,1 1 0,0-1 0,0 1 0,-8 6 0,11-7 0,1-1 0,-1 0 0,1 1 0,-1 0 0,1-1 0,0 1 0,0 0 0,-1 0 0,2-1 0,-1 1 0,0 0 0,0 0 0,0 0 0,1 0 0,-1 0 0,1 0 0,0 0 0,-1 0 0,1 1 0,0-1 0,0 0 0,1 0 0,-1 0 0,0 0 0,1 0 0,-1 0 0,1 0 0,-1 0 0,1 0 0,0 0 0,0 0 0,0 0 0,0-1 0,0 1 0,1 0 0,1 2 0,3 2 0,-1 1 0,2-1 0,-1 0 0,1 0 0,-1-1 0,2 0 0,9 6 0,36 14 0,-38-19 0,0 1 0,0 0 0,-1 1 0,16 12 0,-30-20 0,0 0 0,1 0 0,-1 0 0,0 1 0,0-1 0,1 0 0,-1 0 0,0 0 0,0 1 0,0-1 0,1 0 0,-1 0 0,0 1 0,0-1 0,0 0 0,0 0 0,0 1 0,1-1 0,-1 0 0,0 0 0,0 1 0,0-1 0,0 0 0,0 1 0,0-1 0,0 0 0,0 1 0,0-1 0,0 0 0,0 0 0,0 1 0,0-1 0,0 0 0,0 1 0,-1-1 0,-10 6 0,-19-3 0,30-3 0,-252 0 0,134-3 0,125 5 0,11 0 0,0 2 0,29 8 0,-30-4 0,0 2 0,-1 0 0,0 1 0,0 0 0,21 21 0,-35-31 0,-1 1 0,1-1 0,-1 1 0,1-1 0,-1 1 0,0 0 0,0-1 0,0 1 0,0 0 0,2 4 0,-3-6 0,0 0 0,0 1 0,0-1 0,0 0 0,0 0 0,0 1 0,0-1 0,0 0 0,0 0 0,0 1 0,0-1 0,0 0 0,0 0 0,0 1 0,-1-1 0,1 0 0,0 0 0,0 1 0,0-1 0,0 0 0,0 0 0,-1 1 0,1-1 0,0 0 0,0 0 0,0 0 0,-1 0 0,1 1 0,0-1 0,-16 1 0,-148-31 0,130 22 0,-56-22 0,85 28 0,1 0 0,-1 0 0,1-1 0,0 1 0,-1-1 0,1 0 0,0 0 0,1-1 0,-1 1 0,0-1 0,1 0 0,0 0 0,-4-6 0,6 8 0,0 0 0,0 0 0,0-1 0,0 1 0,1 0 0,-1-1 0,1 1 0,-1-1 0,1 1 0,0-1 0,0 1 0,0-1 0,0 1 0,0-1 0,1 1 0,-1-1 0,1 1 0,-1 0 0,1-1 0,0 1 0,0 0 0,0-1 0,1 1 0,-1 0 0,0 0 0,1 0 0,-1 0 0,4-3 0,0 1 0,0-1 0,0 1 0,1 0 0,0 1 0,-1 0 0,1 0 0,0 0 0,0 0 0,1 1 0,-1 0 0,0 0 0,13-1 0,9 0 0,47-1 0,-64 4 0,58 3 0,-42-2 0,0 0 0,29-4 0,-55 3 0,-1 0 0,0 1 0,1-1 0,-1 0 0,0 0 0,1 0 0,-1-1 0,0 1 0,1 0 0,-1 0 0,0 0 0,1 0 0,-1 0 0,0 0 0,1 0 0,-1-1 0,0 1 0,1 0 0,-1 0 0,0 0 0,1-1 0,-1 1 0,0 0 0,0 0 0,1-1 0,-1 1 0,0 0 0,0-1 0,0 1 0,0 0 0,1-1 0,-1 1 0,0-1 0,-8-9 0,-20-7 0,9 8 0,-1 2 0,0 0 0,0 1 0,-31-5 0,-87-6 0,72 11 0,60 6 0,0-1 0,0 1 0,0-1 0,1-1 0,-1 1 0,0-1 0,1 0 0,-1 0 0,-8-5 0,14 7 0,0 0 0,0-1 0,-1 1 0,1 0 0,0 0 0,0 0 0,0 0 0,-1-1 0,1 1 0,0 0 0,0 0 0,0 0 0,0-1 0,0 1 0,-1 0 0,1 0 0,0-1 0,0 1 0,0 0 0,0 0 0,0-1 0,0 1 0,0 0 0,0-1 0,0 1 0,0 0 0,0 0 0,0-1 0,0 1 0,0 0 0,0 0 0,0-1 0,0 1 0,0 0 0,1 0 0,-1-1 0,0 1 0,0 0 0,0 0 0,0-1 0,0 1 0,1 0 0,-1 0 0,0 0 0,0-1 0,0 1 0,1 0 0,-1 0 0,0 0 0,0 0 0,1 0 0,-1 0 0,0-1 0,16-4 0,21-1 0,-1 1 0,1 2 0,72 5 0,-48-1 0,-44-1 0,-1 1 0,0 1 0,1 0 0,-1 1 0,19 6 0,-27-6 0,-1 0 0,1 0 0,-1 1 0,1 0 0,-1 0 0,0 1 0,-1-1 0,1 1 0,-1 1 0,0 0 0,0-1 0,7 11 0,16 31 0,-21-33 0,0-1 0,18 23 0,-22-32 0,0 0 0,1 0 0,-1 0 0,1 0 0,0-1 0,0 0 0,0 0 0,0 0 0,1 0 0,-1-1 0,7 2 0,1-1 0,-1 0 0,1-1 0,0 0 0,-1-1 0,1-1 0,0 0 0,0-1 0,0 0 0,-1-1 0,1 0 0,-1-1 0,1 0 0,-1-1 0,21-10 0,-24 8 0,0-1 0,-1 0 0,0 0 0,0-1 0,10-12 0,12-13 0,13-1 0,7-7 0,-46 37 0,1 0 0,-2-1 0,1 1 0,0-1 0,-1 0 0,0 0 0,0 0 0,3-7 0,-6 11 0,1 0 0,-1 0 0,0 0 0,1-1 0,-1 1 0,0 0 0,0 0 0,0 0 0,1 0 0,-1 0 0,0-1 0,-1 1 0,1 0 0,0 0 0,0 0 0,0 0 0,-1 0 0,0-2 0,1 3 0,-1-1 0,1 0 0,-1 1 0,1-1 0,-1 0 0,0 1 0,1-1 0,-1 1 0,0-1 0,0 1 0,1 0 0,-1-1 0,0 1 0,0 0 0,1 0 0,-1-1 0,0 1 0,-2 0 0,-2 0 0,0 0 0,-1 0 0,1 0 0,0 1 0,-1 0 0,-7 3 0,-9 4 0,0 1 0,1 1 0,1 1 0,-1 1 0,-24 19 0,-15 10 0,52-37 0,0 0 0,0 0 0,-1 0 0,1-1 0,-10 2 0,16-5 0,0 1 0,0-1 0,0 0 0,-1 1 0,1-1 0,0 0 0,0-1 0,0 1 0,-1 0 0,1-1 0,-3 0 0,4 0 0,0 1 0,-1-1 0,2 0 0,-1 1 0,0-1 0,0 0 0,0 0 0,0 1 0,0-1 0,1 0 0,-1 0 0,0 0 0,1 0 0,-1 0 0,0 0 0,1 0 0,0-1 0,-1 1 0,1 0 0,0 0 0,-1 0 0,1 0 0,0-2 0,0-3 0,0-1 0,0 1 0,1-1 0,-1 1 0,2-1 0,-1 1 0,1 0 0,0 0 0,0 0 0,0 0 0,1 0 0,0 0 0,0 0 0,1 1 0,-1 0 0,1-1 0,9-8 0,-5 6 0,0 1 0,1-1 0,-1 1 0,1 1 0,0 0 0,1 0 0,0 1 0,0 0 0,17-6 0,-13 9 0,-13 3 0,-1-1 0,0 0 0,0 0 0,0 0 0,1 0 0,-1 0 0,0 0 0,0 0 0,0 0 0,0 0 0,1 0 0,-1 1 0,0-1 0,0 0 0,0 0 0,0 0 0,0 0 0,1 0 0,-1 1 0,0-1 0,0 0 0,0 0 0,0 0 0,0 0 0,0 1 0,0-1 0,0 0 0,0 0 0,0 0 0,0 1 0,0-1 0,0 0 0,0 1 0,0 0 0,-1 1 0,1-1 0,-1 0 0,0 1 0,1-1 0,-1 1 0,0-1 0,0 0 0,0 0 0,0 0 0,0 1 0,0-1 0,-2 1 0,-7 5 0,1-1 0,-1 0 0,-1 0 0,1-1 0,-1 0 0,1-1 0,-1 0 0,-1-1 0,-12 2 0,-15 2 0,-48 1 0,75-9 0,18-5 0,20-5 0,99-23 0,-28 5 0,11-4 0,-93 27 0,-1 0 0,1-1 0,-1 0 0,23-17 0,-18 4 0,-16 12 0,-14 9 0,-11 8 0,0 0 0,0 1 0,1 2 0,0 0 0,-20 15 0,30-19 0,0 0 0,-1-1 0,1-1 0,-2 0 0,1-1 0,0 0 0,-1-1 0,-19 4 0,6-3 0,0-2 0,0-1 0,-32-1 0,92-13 0,40-10 0,9 7-1365,-59 11-5461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12:03.824"/>
    </inkml:context>
    <inkml:brush xml:id="br0">
      <inkml:brushProperty name="width" value="0.35" units="cm"/>
      <inkml:brushProperty name="height" value="0.35" units="cm"/>
      <inkml:brushProperty name="color" value="#FFFFFF"/>
    </inkml:brush>
  </inkml:definitions>
  <inkml:trace contextRef="#ctx0" brushRef="#br0">617 286 24575,'5'-1'0,"0"0"0,0 0 0,0 0 0,0 0 0,0-1 0,-1 0 0,1 0 0,0 0 0,-1-1 0,0 1 0,0-1 0,0 0 0,5-4 0,3-4 0,0-1 0,17-21 0,-16 17 0,-1-2 0,13-24 0,-24 41 0,0 0 0,-1 0 0,1-1 0,-1 1 0,1 0 0,-1-1 0,1 1 0,-1-1 0,0 1 0,0 0 0,0-1 0,0-2 0,0 4 0,0-1 0,0 1 0,-1-1 0,1 1 0,0-1 0,0 1 0,-1-1 0,1 1 0,0-1 0,-1 1 0,1-1 0,0 1 0,-1 0 0,1-1 0,-1 1 0,1-1 0,0 1 0,-1 0 0,1 0 0,-1-1 0,1 1 0,-2 0 0,-1-1 0,0 0 0,0 1 0,0 0 0,0 0 0,0 0 0,-1 0 0,1 0 0,0 1 0,0-1 0,-3 2 0,-167 46 0,9-1 0,-96 18 0,246-61 0,-2 1 0,-1-2 0,-17 3 0,30-6 0,1 1 0,-1-1 0,0 0 0,0 0 0,1-1 0,-1 1 0,0-1 0,1 0 0,-1 0 0,0 0 0,1 0 0,-1-1 0,1 1 0,-6-5 0,8 6 0,0-1 0,1 1 0,-1-1 0,0 1 0,1-1 0,-1 0 0,1 1 0,-1-1 0,0 0 0,1 1 0,0-1 0,-1 0 0,1 0 0,-1 0 0,1 0 0,0 1 0,0-1 0,-1 0 0,1 0 0,0 0 0,0 0 0,0 0 0,0 0 0,0 1 0,0-1 0,0 0 0,1 0 0,-1 0 0,0 0 0,0 0 0,1 0 0,-1 1 0,0-1 0,1 0 0,-1 0 0,1 0 0,-1 1 0,1-1 0,-1 0 0,2 0 0,1-3 0,1 0 0,1 0 0,-1 0 0,0 1 0,6-4 0,1 1 0,-1 0 0,2 0 0,-1 1 0,0 1 0,17-5 0,64-10 0,-24 6 0,41-15 0,95-19 0,-114 38 0,139 3 0,-205 5 0,1-2 0,-1 0 0,43-12 0,-44 9 0,0 1 0,1 1 0,-1 1 0,28 0 0,-39 5 0,0 0 0,0 0 0,0 2 0,-1-1 0,1 1 0,-1 1 0,0 0 0,17 11 0,-11-7 0,1 0 0,26 8 0,-20-10 0,1-2 0,0 0 0,47 1 0,78-8 0,-73 0 0,259 0 0,-307 0 0,1-1 0,-1-1 0,38-11 0,-33 7 0,66-8 0,287 13 0,-200 6 0,1470-4 0,-1651 1 0,0 0 0,0-1 0,0 0 0,0-1 0,-1 1 0,1-1 0,0 0 0,10-6 0,10-3 0,-25 11 9,-1 0 1,1 0-1,0-1 0,-1 1 0,1 0 0,-1 0 0,1 0 0,0 0 1,-1 0-1,1 0 0,0 0 0,-1 0 0,1 0 0,0 1 1,-1-1-1,1 0 0,0 0 0,-1 0 0,1 1 0,-1-1 0,1 0 1,-1 1-1,1-1 0,-1 0 0,1 1 0,-1-1 0,1 1 1,-1-1-1,1 1 0,-1-1 0,1 1 0,-1-1 0,0 1 0,1 0 1,-1-1-1,0 2 0,6 23-1324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12:07.82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2.sv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2.sv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2.sv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2.sv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slide" Target="slide24.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50.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customXml" Target="../ink/ink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52F35"/>
        </a:solidFill>
        <a:effectLst/>
      </p:bgPr>
    </p:bg>
    <p:spTree>
      <p:nvGrpSpPr>
        <p:cNvPr id="1" name=""/>
        <p:cNvGrpSpPr/>
        <p:nvPr/>
      </p:nvGrpSpPr>
      <p:grpSpPr>
        <a:xfrm>
          <a:off x="0" y="0"/>
          <a:ext cx="0" cy="0"/>
          <a:chOff x="0" y="0"/>
          <a:chExt cx="0" cy="0"/>
        </a:xfrm>
      </p:grpSpPr>
      <p:sp>
        <p:nvSpPr>
          <p:cNvPr id="2" name="Freeform 2"/>
          <p:cNvSpPr/>
          <p:nvPr/>
        </p:nvSpPr>
        <p:spPr>
          <a:xfrm>
            <a:off x="-53998" y="0"/>
            <a:ext cx="18395996" cy="10423202"/>
          </a:xfrm>
          <a:custGeom>
            <a:avLst/>
            <a:gdLst/>
            <a:ahLst/>
            <a:cxnLst/>
            <a:rect l="l" t="t" r="r" b="b"/>
            <a:pathLst>
              <a:path w="18395996" h="10423202">
                <a:moveTo>
                  <a:pt x="0" y="0"/>
                </a:moveTo>
                <a:lnTo>
                  <a:pt x="18395996" y="0"/>
                </a:lnTo>
                <a:lnTo>
                  <a:pt x="18395996" y="10423202"/>
                </a:lnTo>
                <a:lnTo>
                  <a:pt x="0" y="10423202"/>
                </a:lnTo>
                <a:lnTo>
                  <a:pt x="0" y="0"/>
                </a:lnTo>
                <a:close/>
              </a:path>
            </a:pathLst>
          </a:custGeom>
          <a:blipFill>
            <a:blip r:embed="rId3">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tretch>
              <a:fillRect l="-4710" t="-19528" r="-8456" b="-13689"/>
            </a:stretch>
          </a:blipFill>
        </p:spPr>
      </p:sp>
      <p:sp>
        <p:nvSpPr>
          <p:cNvPr id="3" name="Freeform 3"/>
          <p:cNvSpPr/>
          <p:nvPr/>
        </p:nvSpPr>
        <p:spPr>
          <a:xfrm>
            <a:off x="-6042382" y="-3992659"/>
            <a:ext cx="30944214" cy="17660761"/>
          </a:xfrm>
          <a:custGeom>
            <a:avLst/>
            <a:gdLst/>
            <a:ahLst/>
            <a:cxnLst/>
            <a:rect l="l" t="t" r="r" b="b"/>
            <a:pathLst>
              <a:path w="30944214" h="17660761">
                <a:moveTo>
                  <a:pt x="0" y="0"/>
                </a:moveTo>
                <a:lnTo>
                  <a:pt x="30944214" y="0"/>
                </a:lnTo>
                <a:lnTo>
                  <a:pt x="30944214" y="17660762"/>
                </a:lnTo>
                <a:lnTo>
                  <a:pt x="0" y="176607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6177351" y="-5075454"/>
            <a:ext cx="30686202" cy="19811602"/>
          </a:xfrm>
          <a:custGeom>
            <a:avLst/>
            <a:gdLst/>
            <a:ahLst/>
            <a:cxnLst/>
            <a:rect l="l" t="t" r="r" b="b"/>
            <a:pathLst>
              <a:path w="30686202" h="19811602">
                <a:moveTo>
                  <a:pt x="0" y="0"/>
                </a:moveTo>
                <a:lnTo>
                  <a:pt x="30686202" y="0"/>
                </a:lnTo>
                <a:lnTo>
                  <a:pt x="30686202" y="19811602"/>
                </a:lnTo>
                <a:lnTo>
                  <a:pt x="0" y="198116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1715925" y="3192267"/>
            <a:ext cx="14856150" cy="3657600"/>
          </a:xfrm>
          <a:prstGeom prst="rect">
            <a:avLst/>
          </a:prstGeom>
        </p:spPr>
        <p:txBody>
          <a:bodyPr lIns="0" tIns="0" rIns="0" bIns="0" rtlCol="0" anchor="t">
            <a:spAutoFit/>
          </a:bodyPr>
          <a:lstStyle/>
          <a:p>
            <a:pPr algn="ctr">
              <a:lnSpc>
                <a:spcPts val="9600"/>
              </a:lnSpc>
            </a:pPr>
            <a:r>
              <a:rPr lang="en-US" sz="8000" dirty="0">
                <a:latin typeface="Abhaya Libre"/>
                <a:ea typeface="Abhaya Libre"/>
                <a:cs typeface="Abhaya Libre"/>
                <a:sym typeface="Abhaya Libre"/>
              </a:rPr>
              <a:t>Analysis of Restaurant Reviews and Ratings</a:t>
            </a:r>
          </a:p>
          <a:p>
            <a:pPr algn="ctr">
              <a:lnSpc>
                <a:spcPts val="9600"/>
              </a:lnSpc>
            </a:pPr>
            <a:endParaRPr lang="en-US" sz="8000" dirty="0">
              <a:solidFill>
                <a:srgbClr val="FFFFFF"/>
              </a:solidFill>
              <a:latin typeface="Abhaya Libre"/>
              <a:ea typeface="Abhaya Libre"/>
              <a:cs typeface="Abhaya Libre"/>
              <a:sym typeface="Abhaya Libre"/>
            </a:endParaRPr>
          </a:p>
        </p:txBody>
      </p:sp>
      <p:sp>
        <p:nvSpPr>
          <p:cNvPr id="6" name="TextBox 6"/>
          <p:cNvSpPr txBox="1"/>
          <p:nvPr/>
        </p:nvSpPr>
        <p:spPr>
          <a:xfrm>
            <a:off x="4716300" y="6284844"/>
            <a:ext cx="8874750" cy="516616"/>
          </a:xfrm>
          <a:prstGeom prst="rect">
            <a:avLst/>
          </a:prstGeom>
        </p:spPr>
        <p:txBody>
          <a:bodyPr lIns="0" tIns="0" rIns="0" bIns="0" rtlCol="0" anchor="t">
            <a:spAutoFit/>
          </a:bodyPr>
          <a:lstStyle/>
          <a:p>
            <a:pPr algn="ctr">
              <a:lnSpc>
                <a:spcPts val="4416"/>
              </a:lnSpc>
            </a:pPr>
            <a:r>
              <a:rPr lang="en-US" sz="3200" dirty="0">
                <a:latin typeface="Arimo"/>
                <a:ea typeface="Arimo"/>
                <a:cs typeface="Arimo"/>
                <a:sym typeface="Arimo"/>
              </a:rPr>
              <a:t>Mini project review 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52F35"/>
        </a:solidFill>
        <a:effectLst/>
      </p:bgPr>
    </p:bg>
    <p:spTree>
      <p:nvGrpSpPr>
        <p:cNvPr id="1" name=""/>
        <p:cNvGrpSpPr/>
        <p:nvPr/>
      </p:nvGrpSpPr>
      <p:grpSpPr>
        <a:xfrm>
          <a:off x="0" y="0"/>
          <a:ext cx="0" cy="0"/>
          <a:chOff x="0" y="0"/>
          <a:chExt cx="0" cy="0"/>
        </a:xfrm>
      </p:grpSpPr>
      <p:sp>
        <p:nvSpPr>
          <p:cNvPr id="2" name="Freeform 2"/>
          <p:cNvSpPr/>
          <p:nvPr/>
        </p:nvSpPr>
        <p:spPr>
          <a:xfrm>
            <a:off x="-5798349" y="-5034354"/>
            <a:ext cx="30686202" cy="20230702"/>
          </a:xfrm>
          <a:custGeom>
            <a:avLst/>
            <a:gdLst/>
            <a:ahLst/>
            <a:cxnLst/>
            <a:rect l="l" t="t" r="r" b="b"/>
            <a:pathLst>
              <a:path w="30686202" h="20230702">
                <a:moveTo>
                  <a:pt x="0" y="0"/>
                </a:moveTo>
                <a:lnTo>
                  <a:pt x="30686202" y="0"/>
                </a:lnTo>
                <a:lnTo>
                  <a:pt x="30686202" y="20230702"/>
                </a:lnTo>
                <a:lnTo>
                  <a:pt x="0" y="20230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35020" y="2676448"/>
            <a:ext cx="6566595" cy="5753100"/>
          </a:xfrm>
          <a:prstGeom prst="rect">
            <a:avLst/>
          </a:prstGeom>
        </p:spPr>
        <p:txBody>
          <a:bodyPr lIns="0" tIns="0" rIns="0" bIns="0" rtlCol="0" anchor="t">
            <a:spAutoFit/>
          </a:bodyPr>
          <a:lstStyle/>
          <a:p>
            <a:pPr algn="just">
              <a:lnSpc>
                <a:spcPts val="6480"/>
              </a:lnSpc>
              <a:spcBef>
                <a:spcPct val="0"/>
              </a:spcBef>
            </a:pPr>
            <a:r>
              <a:rPr lang="en-US" sz="5400" b="1">
                <a:solidFill>
                  <a:srgbClr val="FFFFFF"/>
                </a:solidFill>
                <a:latin typeface="Abhaya Libre Bold"/>
                <a:ea typeface="Abhaya Libre Bold"/>
                <a:cs typeface="Abhaya Libre Bold"/>
                <a:sym typeface="Abhaya Libre Bold"/>
              </a:rPr>
              <a:t>Models Used :</a:t>
            </a:r>
          </a:p>
          <a:p>
            <a:pPr algn="just">
              <a:lnSpc>
                <a:spcPts val="6480"/>
              </a:lnSpc>
              <a:spcBef>
                <a:spcPct val="0"/>
              </a:spcBef>
            </a:pPr>
            <a:endParaRPr lang="en-US" sz="5400" b="1">
              <a:solidFill>
                <a:srgbClr val="FFFFFF"/>
              </a:solidFill>
              <a:latin typeface="Abhaya Libre Bold"/>
              <a:ea typeface="Abhaya Libre Bold"/>
              <a:cs typeface="Abhaya Libre Bold"/>
              <a:sym typeface="Abhaya Libre Bold"/>
            </a:endParaRPr>
          </a:p>
          <a:p>
            <a:pPr marL="971556" lvl="1" indent="-485778" algn="just">
              <a:lnSpc>
                <a:spcPts val="5400"/>
              </a:lnSpc>
              <a:buFont typeface="Arial"/>
              <a:buChar char="•"/>
            </a:pPr>
            <a:r>
              <a:rPr lang="en-US" sz="4500" b="1">
                <a:solidFill>
                  <a:srgbClr val="FFFFFF"/>
                </a:solidFill>
                <a:latin typeface="Abhaya Libre Bold"/>
                <a:ea typeface="Abhaya Libre Bold"/>
                <a:cs typeface="Abhaya Libre Bold"/>
                <a:sym typeface="Abhaya Libre Bold"/>
              </a:rPr>
              <a:t>K-means Clustering</a:t>
            </a:r>
          </a:p>
          <a:p>
            <a:pPr marL="971556" lvl="1" indent="-485778" algn="just">
              <a:lnSpc>
                <a:spcPts val="5400"/>
              </a:lnSpc>
              <a:buFont typeface="Arial"/>
              <a:buChar char="•"/>
            </a:pPr>
            <a:r>
              <a:rPr lang="en-US" sz="4500" b="1">
                <a:solidFill>
                  <a:srgbClr val="FFFFFF"/>
                </a:solidFill>
                <a:latin typeface="Abhaya Libre Bold"/>
                <a:ea typeface="Abhaya Libre Bold"/>
                <a:cs typeface="Abhaya Libre Bold"/>
                <a:sym typeface="Abhaya Libre Bold"/>
              </a:rPr>
              <a:t>Hierarchical Clustering</a:t>
            </a:r>
          </a:p>
          <a:p>
            <a:pPr marL="971556" lvl="1" indent="-485778" algn="just">
              <a:lnSpc>
                <a:spcPts val="5400"/>
              </a:lnSpc>
              <a:buFont typeface="Arial"/>
              <a:buChar char="•"/>
            </a:pPr>
            <a:r>
              <a:rPr lang="en-US" sz="4500" b="1">
                <a:solidFill>
                  <a:srgbClr val="FFFFFF"/>
                </a:solidFill>
                <a:latin typeface="Abhaya Libre Bold"/>
                <a:ea typeface="Abhaya Libre Bold"/>
                <a:cs typeface="Abhaya Libre Bold"/>
                <a:sym typeface="Abhaya Libre Bold"/>
              </a:rPr>
              <a:t>Logistic Regression</a:t>
            </a:r>
          </a:p>
          <a:p>
            <a:pPr marL="971556" lvl="1" indent="-485778" algn="just">
              <a:lnSpc>
                <a:spcPts val="5400"/>
              </a:lnSpc>
              <a:buFont typeface="Arial"/>
              <a:buChar char="•"/>
            </a:pPr>
            <a:r>
              <a:rPr lang="en-US" sz="4500" b="1">
                <a:solidFill>
                  <a:srgbClr val="FFFFFF"/>
                </a:solidFill>
                <a:latin typeface="Abhaya Libre Bold"/>
                <a:ea typeface="Abhaya Libre Bold"/>
                <a:cs typeface="Abhaya Libre Bold"/>
                <a:sym typeface="Abhaya Libre Bold"/>
              </a:rPr>
              <a:t>Random Forest</a:t>
            </a:r>
          </a:p>
          <a:p>
            <a:pPr marL="971556" lvl="1" indent="-485778" algn="just">
              <a:lnSpc>
                <a:spcPts val="5400"/>
              </a:lnSpc>
              <a:buFont typeface="Arial"/>
              <a:buChar char="•"/>
            </a:pPr>
            <a:r>
              <a:rPr lang="en-US" sz="4500" b="1">
                <a:solidFill>
                  <a:srgbClr val="FFFFFF"/>
                </a:solidFill>
                <a:latin typeface="Abhaya Libre Bold"/>
                <a:ea typeface="Abhaya Libre Bold"/>
                <a:cs typeface="Abhaya Libre Bold"/>
                <a:sym typeface="Abhaya Libre Bold"/>
              </a:rPr>
              <a:t>XGBoost Modelling</a:t>
            </a:r>
          </a:p>
          <a:p>
            <a:pPr marL="971556" lvl="1" indent="-485778" algn="just">
              <a:lnSpc>
                <a:spcPts val="5400"/>
              </a:lnSpc>
              <a:buFont typeface="Arial"/>
              <a:buChar char="•"/>
            </a:pPr>
            <a:r>
              <a:rPr lang="en-US" sz="4500" b="1">
                <a:solidFill>
                  <a:srgbClr val="FFFFFF"/>
                </a:solidFill>
                <a:latin typeface="Abhaya Libre Bold"/>
                <a:ea typeface="Abhaya Libre Bold"/>
                <a:cs typeface="Abhaya Libre Bold"/>
                <a:sym typeface="Abhaya Libre Bold"/>
              </a:rPr>
              <a:t>LightGBM</a:t>
            </a:r>
          </a:p>
        </p:txBody>
      </p:sp>
      <p:sp>
        <p:nvSpPr>
          <p:cNvPr id="4" name="TextBox 4"/>
          <p:cNvSpPr txBox="1"/>
          <p:nvPr/>
        </p:nvSpPr>
        <p:spPr>
          <a:xfrm>
            <a:off x="9544752" y="3917550"/>
            <a:ext cx="7671367" cy="3251848"/>
          </a:xfrm>
          <a:prstGeom prst="rect">
            <a:avLst/>
          </a:prstGeom>
        </p:spPr>
        <p:txBody>
          <a:bodyPr lIns="0" tIns="0" rIns="0" bIns="0" rtlCol="0" anchor="t">
            <a:spAutoFit/>
          </a:bodyPr>
          <a:lstStyle/>
          <a:p>
            <a:pPr algn="l">
              <a:lnSpc>
                <a:spcPts val="5140"/>
              </a:lnSpc>
              <a:spcBef>
                <a:spcPct val="0"/>
              </a:spcBef>
            </a:pPr>
            <a:r>
              <a:rPr lang="en-US" sz="4283" b="1">
                <a:solidFill>
                  <a:srgbClr val="FFFFFF"/>
                </a:solidFill>
                <a:latin typeface="Abhaya Libre Bold"/>
                <a:ea typeface="Abhaya Libre Bold"/>
                <a:cs typeface="Abhaya Libre Bold"/>
                <a:sym typeface="Abhaya Libre Bold"/>
              </a:rPr>
              <a:t>Training Set: 80% of the data used to train the model.</a:t>
            </a:r>
          </a:p>
          <a:p>
            <a:pPr algn="l">
              <a:lnSpc>
                <a:spcPts val="5140"/>
              </a:lnSpc>
              <a:spcBef>
                <a:spcPct val="0"/>
              </a:spcBef>
            </a:pPr>
            <a:endParaRPr lang="en-US" sz="4283" b="1">
              <a:solidFill>
                <a:srgbClr val="FFFFFF"/>
              </a:solidFill>
              <a:latin typeface="Abhaya Libre Bold"/>
              <a:ea typeface="Abhaya Libre Bold"/>
              <a:cs typeface="Abhaya Libre Bold"/>
              <a:sym typeface="Abhaya Libre Bold"/>
            </a:endParaRPr>
          </a:p>
          <a:p>
            <a:pPr algn="l">
              <a:lnSpc>
                <a:spcPts val="5140"/>
              </a:lnSpc>
              <a:spcBef>
                <a:spcPct val="0"/>
              </a:spcBef>
            </a:pPr>
            <a:r>
              <a:rPr lang="en-US" sz="4283" b="1">
                <a:solidFill>
                  <a:srgbClr val="FFFFFF"/>
                </a:solidFill>
                <a:latin typeface="Abhaya Libre Bold"/>
                <a:ea typeface="Abhaya Libre Bold"/>
                <a:cs typeface="Abhaya Libre Bold"/>
                <a:sym typeface="Abhaya Libre Bold"/>
              </a:rPr>
              <a:t>Testing Set: 20% of the data used to evaluate model performance.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52F35"/>
        </a:solidFill>
        <a:effectLst/>
      </p:bgPr>
    </p:bg>
    <p:spTree>
      <p:nvGrpSpPr>
        <p:cNvPr id="1" name=""/>
        <p:cNvGrpSpPr/>
        <p:nvPr/>
      </p:nvGrpSpPr>
      <p:grpSpPr>
        <a:xfrm>
          <a:off x="0" y="0"/>
          <a:ext cx="0" cy="0"/>
          <a:chOff x="0" y="0"/>
          <a:chExt cx="0" cy="0"/>
        </a:xfrm>
      </p:grpSpPr>
      <p:sp>
        <p:nvSpPr>
          <p:cNvPr id="2" name="Freeform 2"/>
          <p:cNvSpPr/>
          <p:nvPr/>
        </p:nvSpPr>
        <p:spPr>
          <a:xfrm>
            <a:off x="16756575" y="2461472"/>
            <a:ext cx="18395996" cy="10423202"/>
          </a:xfrm>
          <a:custGeom>
            <a:avLst/>
            <a:gdLst/>
            <a:ahLst/>
            <a:cxnLst/>
            <a:rect l="l" t="t" r="r" b="b"/>
            <a:pathLst>
              <a:path w="18395996" h="10423202">
                <a:moveTo>
                  <a:pt x="0" y="0"/>
                </a:moveTo>
                <a:lnTo>
                  <a:pt x="18395996" y="0"/>
                </a:lnTo>
                <a:lnTo>
                  <a:pt x="18395996" y="10423202"/>
                </a:lnTo>
                <a:lnTo>
                  <a:pt x="0" y="10423202"/>
                </a:lnTo>
                <a:lnTo>
                  <a:pt x="0" y="0"/>
                </a:lnTo>
                <a:close/>
              </a:path>
            </a:pathLst>
          </a:custGeom>
          <a:blipFill>
            <a:blip r:embed="rId3"/>
            <a:stretch>
              <a:fillRect l="-4710" t="-19528" r="-8456" b="-13689"/>
            </a:stretch>
          </a:blipFill>
        </p:spPr>
      </p:sp>
      <p:sp>
        <p:nvSpPr>
          <p:cNvPr id="3" name="Freeform 3"/>
          <p:cNvSpPr/>
          <p:nvPr/>
        </p:nvSpPr>
        <p:spPr>
          <a:xfrm>
            <a:off x="14406468" y="-1725733"/>
            <a:ext cx="10481814" cy="15807135"/>
          </a:xfrm>
          <a:custGeom>
            <a:avLst/>
            <a:gdLst/>
            <a:ahLst/>
            <a:cxnLst/>
            <a:rect l="l" t="t" r="r" b="b"/>
            <a:pathLst>
              <a:path w="10481814" h="15807135">
                <a:moveTo>
                  <a:pt x="0" y="0"/>
                </a:moveTo>
                <a:lnTo>
                  <a:pt x="10481814" y="0"/>
                </a:lnTo>
                <a:lnTo>
                  <a:pt x="10481814" y="15807136"/>
                </a:lnTo>
                <a:lnTo>
                  <a:pt x="0" y="158071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925148" y="-1823354"/>
            <a:ext cx="9095653" cy="16884099"/>
          </a:xfrm>
          <a:custGeom>
            <a:avLst/>
            <a:gdLst/>
            <a:ahLst/>
            <a:cxnLst/>
            <a:rect l="l" t="t" r="r" b="b"/>
            <a:pathLst>
              <a:path w="9095653" h="16884099">
                <a:moveTo>
                  <a:pt x="0" y="0"/>
                </a:moveTo>
                <a:lnTo>
                  <a:pt x="9095653" y="0"/>
                </a:lnTo>
                <a:lnTo>
                  <a:pt x="9095653" y="16884100"/>
                </a:lnTo>
                <a:lnTo>
                  <a:pt x="0" y="168841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568557" y="3067053"/>
            <a:ext cx="14113696" cy="6191247"/>
          </a:xfrm>
          <a:custGeom>
            <a:avLst/>
            <a:gdLst/>
            <a:ahLst/>
            <a:cxnLst/>
            <a:rect l="l" t="t" r="r" b="b"/>
            <a:pathLst>
              <a:path w="14113696" h="6191247">
                <a:moveTo>
                  <a:pt x="0" y="0"/>
                </a:moveTo>
                <a:lnTo>
                  <a:pt x="14113695" y="0"/>
                </a:lnTo>
                <a:lnTo>
                  <a:pt x="14113695" y="6191247"/>
                </a:lnTo>
                <a:lnTo>
                  <a:pt x="0" y="6191247"/>
                </a:lnTo>
                <a:lnTo>
                  <a:pt x="0" y="0"/>
                </a:lnTo>
                <a:close/>
              </a:path>
            </a:pathLst>
          </a:custGeom>
          <a:blipFill>
            <a:blip r:embed="rId8"/>
            <a:stretch>
              <a:fillRect/>
            </a:stretch>
          </a:blipFill>
        </p:spPr>
      </p:sp>
      <p:sp>
        <p:nvSpPr>
          <p:cNvPr id="6" name="TextBox 6"/>
          <p:cNvSpPr txBox="1"/>
          <p:nvPr/>
        </p:nvSpPr>
        <p:spPr>
          <a:xfrm>
            <a:off x="-285263" y="642937"/>
            <a:ext cx="18858527" cy="762000"/>
          </a:xfrm>
          <a:prstGeom prst="rect">
            <a:avLst/>
          </a:prstGeom>
        </p:spPr>
        <p:txBody>
          <a:bodyPr lIns="0" tIns="0" rIns="0" bIns="0" rtlCol="0" anchor="t">
            <a:spAutoFit/>
          </a:bodyPr>
          <a:lstStyle/>
          <a:p>
            <a:pPr algn="ctr">
              <a:lnSpc>
                <a:spcPts val="5945"/>
              </a:lnSpc>
            </a:pPr>
            <a:r>
              <a:rPr lang="en-US" sz="4954" b="1">
                <a:solidFill>
                  <a:srgbClr val="FFFFFF"/>
                </a:solidFill>
                <a:latin typeface="Abhaya Libre Bold"/>
                <a:ea typeface="Abhaya Libre Bold"/>
                <a:cs typeface="Abhaya Libre Bold"/>
                <a:sym typeface="Abhaya Libre Bold"/>
              </a:rPr>
              <a:t>Implementation of Algorithms</a:t>
            </a:r>
          </a:p>
        </p:txBody>
      </p:sp>
      <p:sp>
        <p:nvSpPr>
          <p:cNvPr id="7" name="TextBox 7"/>
          <p:cNvSpPr txBox="1"/>
          <p:nvPr/>
        </p:nvSpPr>
        <p:spPr>
          <a:xfrm>
            <a:off x="1028700" y="1864732"/>
            <a:ext cx="8269916" cy="1695450"/>
          </a:xfrm>
          <a:prstGeom prst="rect">
            <a:avLst/>
          </a:prstGeom>
        </p:spPr>
        <p:txBody>
          <a:bodyPr lIns="0" tIns="0" rIns="0" bIns="0" rtlCol="0" anchor="t">
            <a:spAutoFit/>
          </a:bodyPr>
          <a:lstStyle/>
          <a:p>
            <a:pPr algn="l">
              <a:lnSpc>
                <a:spcPts val="6720"/>
              </a:lnSpc>
              <a:spcBef>
                <a:spcPct val="0"/>
              </a:spcBef>
            </a:pPr>
            <a:r>
              <a:rPr lang="en-US" sz="5600" b="1">
                <a:solidFill>
                  <a:srgbClr val="FFFFFF"/>
                </a:solidFill>
                <a:latin typeface="Abhaya Libre Bold"/>
                <a:ea typeface="Abhaya Libre Bold"/>
                <a:cs typeface="Abhaya Libre Bold"/>
                <a:sym typeface="Abhaya Libre Bold"/>
              </a:rPr>
              <a:t>K Means Clustering Plots</a:t>
            </a:r>
          </a:p>
          <a:p>
            <a:pPr algn="l">
              <a:lnSpc>
                <a:spcPts val="6720"/>
              </a:lnSpc>
              <a:spcBef>
                <a:spcPct val="0"/>
              </a:spcBef>
            </a:pPr>
            <a:endParaRPr lang="en-US" sz="5600" b="1">
              <a:solidFill>
                <a:srgbClr val="FFFFFF"/>
              </a:solidFill>
              <a:latin typeface="Abhaya Libre Bold"/>
              <a:ea typeface="Abhaya Libre Bold"/>
              <a:cs typeface="Abhaya Libre Bold"/>
              <a:sym typeface="Abhaya Libre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52F35"/>
        </a:solidFill>
        <a:effectLst/>
      </p:bgPr>
    </p:bg>
    <p:spTree>
      <p:nvGrpSpPr>
        <p:cNvPr id="1" name=""/>
        <p:cNvGrpSpPr/>
        <p:nvPr/>
      </p:nvGrpSpPr>
      <p:grpSpPr>
        <a:xfrm>
          <a:off x="0" y="0"/>
          <a:ext cx="0" cy="0"/>
          <a:chOff x="0" y="0"/>
          <a:chExt cx="0" cy="0"/>
        </a:xfrm>
      </p:grpSpPr>
      <p:sp>
        <p:nvSpPr>
          <p:cNvPr id="2" name="Freeform 2"/>
          <p:cNvSpPr/>
          <p:nvPr/>
        </p:nvSpPr>
        <p:spPr>
          <a:xfrm>
            <a:off x="16756575" y="2461472"/>
            <a:ext cx="18395996" cy="10423202"/>
          </a:xfrm>
          <a:custGeom>
            <a:avLst/>
            <a:gdLst/>
            <a:ahLst/>
            <a:cxnLst/>
            <a:rect l="l" t="t" r="r" b="b"/>
            <a:pathLst>
              <a:path w="18395996" h="10423202">
                <a:moveTo>
                  <a:pt x="0" y="0"/>
                </a:moveTo>
                <a:lnTo>
                  <a:pt x="18395996" y="0"/>
                </a:lnTo>
                <a:lnTo>
                  <a:pt x="18395996" y="10423202"/>
                </a:lnTo>
                <a:lnTo>
                  <a:pt x="0" y="10423202"/>
                </a:lnTo>
                <a:lnTo>
                  <a:pt x="0" y="0"/>
                </a:lnTo>
                <a:close/>
              </a:path>
            </a:pathLst>
          </a:custGeom>
          <a:blipFill>
            <a:blip r:embed="rId2"/>
            <a:stretch>
              <a:fillRect l="-4710" t="-19528" r="-8456" b="-13689"/>
            </a:stretch>
          </a:blipFill>
        </p:spPr>
      </p:sp>
      <p:sp>
        <p:nvSpPr>
          <p:cNvPr id="3" name="Freeform 3"/>
          <p:cNvSpPr/>
          <p:nvPr/>
        </p:nvSpPr>
        <p:spPr>
          <a:xfrm>
            <a:off x="14406468" y="-1725733"/>
            <a:ext cx="10481814" cy="15807135"/>
          </a:xfrm>
          <a:custGeom>
            <a:avLst/>
            <a:gdLst/>
            <a:ahLst/>
            <a:cxnLst/>
            <a:rect l="l" t="t" r="r" b="b"/>
            <a:pathLst>
              <a:path w="10481814" h="15807135">
                <a:moveTo>
                  <a:pt x="0" y="0"/>
                </a:moveTo>
                <a:lnTo>
                  <a:pt x="10481814" y="0"/>
                </a:lnTo>
                <a:lnTo>
                  <a:pt x="10481814" y="15807136"/>
                </a:lnTo>
                <a:lnTo>
                  <a:pt x="0" y="158071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925148" y="-1823354"/>
            <a:ext cx="9095653" cy="16884099"/>
          </a:xfrm>
          <a:custGeom>
            <a:avLst/>
            <a:gdLst/>
            <a:ahLst/>
            <a:cxnLst/>
            <a:rect l="l" t="t" r="r" b="b"/>
            <a:pathLst>
              <a:path w="9095653" h="16884099">
                <a:moveTo>
                  <a:pt x="0" y="0"/>
                </a:moveTo>
                <a:lnTo>
                  <a:pt x="9095653" y="0"/>
                </a:lnTo>
                <a:lnTo>
                  <a:pt x="9095653" y="16884100"/>
                </a:lnTo>
                <a:lnTo>
                  <a:pt x="0" y="168841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85263" y="642937"/>
            <a:ext cx="18858527" cy="762000"/>
          </a:xfrm>
          <a:prstGeom prst="rect">
            <a:avLst/>
          </a:prstGeom>
        </p:spPr>
        <p:txBody>
          <a:bodyPr lIns="0" tIns="0" rIns="0" bIns="0" rtlCol="0" anchor="t">
            <a:spAutoFit/>
          </a:bodyPr>
          <a:lstStyle/>
          <a:p>
            <a:pPr algn="ctr">
              <a:lnSpc>
                <a:spcPts val="5945"/>
              </a:lnSpc>
            </a:pPr>
            <a:r>
              <a:rPr lang="en-US" sz="4954" b="1">
                <a:solidFill>
                  <a:srgbClr val="FFFFFF"/>
                </a:solidFill>
                <a:latin typeface="Abhaya Libre Bold"/>
                <a:ea typeface="Abhaya Libre Bold"/>
                <a:cs typeface="Abhaya Libre Bold"/>
                <a:sym typeface="Abhaya Libre Bold"/>
              </a:rPr>
              <a:t>Implementation of Algorithms</a:t>
            </a:r>
          </a:p>
        </p:txBody>
      </p:sp>
      <p:sp>
        <p:nvSpPr>
          <p:cNvPr id="6" name="TextBox 6"/>
          <p:cNvSpPr txBox="1"/>
          <p:nvPr/>
        </p:nvSpPr>
        <p:spPr>
          <a:xfrm>
            <a:off x="646206" y="2037609"/>
            <a:ext cx="12501426" cy="847725"/>
          </a:xfrm>
          <a:prstGeom prst="rect">
            <a:avLst/>
          </a:prstGeom>
        </p:spPr>
        <p:txBody>
          <a:bodyPr lIns="0" tIns="0" rIns="0" bIns="0" rtlCol="0" anchor="t">
            <a:spAutoFit/>
          </a:bodyPr>
          <a:lstStyle/>
          <a:p>
            <a:pPr algn="l">
              <a:lnSpc>
                <a:spcPts val="6720"/>
              </a:lnSpc>
              <a:spcBef>
                <a:spcPct val="0"/>
              </a:spcBef>
            </a:pPr>
            <a:r>
              <a:rPr lang="en-US" sz="5600" b="1">
                <a:solidFill>
                  <a:srgbClr val="FFFFFF"/>
                </a:solidFill>
                <a:latin typeface="Abhaya Libre Bold"/>
                <a:ea typeface="Abhaya Libre Bold"/>
                <a:cs typeface="Abhaya Libre Bold"/>
                <a:sym typeface="Abhaya Libre Bold"/>
              </a:rPr>
              <a:t>Cuisines in Different Clusters (K-Means)</a:t>
            </a:r>
          </a:p>
        </p:txBody>
      </p:sp>
      <p:sp>
        <p:nvSpPr>
          <p:cNvPr id="7" name="TextBox 7"/>
          <p:cNvSpPr txBox="1"/>
          <p:nvPr/>
        </p:nvSpPr>
        <p:spPr>
          <a:xfrm>
            <a:off x="434197" y="3550657"/>
            <a:ext cx="4963299" cy="5038725"/>
          </a:xfrm>
          <a:prstGeom prst="rect">
            <a:avLst/>
          </a:prstGeom>
        </p:spPr>
        <p:txBody>
          <a:bodyPr lIns="0" tIns="0" rIns="0" bIns="0" rtlCol="0" anchor="t">
            <a:spAutoFit/>
          </a:bodyPr>
          <a:lstStyle/>
          <a:p>
            <a:pPr algn="ctr">
              <a:lnSpc>
                <a:spcPts val="3601"/>
              </a:lnSpc>
              <a:spcBef>
                <a:spcPct val="0"/>
              </a:spcBef>
            </a:pPr>
            <a:r>
              <a:rPr lang="en-US" sz="3001" b="1">
                <a:solidFill>
                  <a:srgbClr val="FFFFFF"/>
                </a:solidFill>
                <a:latin typeface="Abhaya Libre Bold"/>
                <a:ea typeface="Abhaya Libre Bold"/>
                <a:cs typeface="Abhaya Libre Bold"/>
                <a:sym typeface="Abhaya Libre Bold"/>
              </a:rPr>
              <a:t>Cluster 0</a:t>
            </a:r>
          </a:p>
          <a:p>
            <a:pPr algn="l">
              <a:lnSpc>
                <a:spcPts val="3601"/>
              </a:lnSpc>
              <a:spcBef>
                <a:spcPct val="0"/>
              </a:spcBef>
            </a:pPr>
            <a:endParaRPr lang="en-US" sz="3001" b="1">
              <a:solidFill>
                <a:srgbClr val="FFFFFF"/>
              </a:solidFill>
              <a:latin typeface="Abhaya Libre Bold"/>
              <a:ea typeface="Abhaya Libre Bold"/>
              <a:cs typeface="Abhaya Libre Bold"/>
              <a:sym typeface="Abhaya Libre Bold"/>
            </a:endParaRPr>
          </a:p>
          <a:p>
            <a:pPr algn="l">
              <a:lnSpc>
                <a:spcPts val="2761"/>
              </a:lnSpc>
              <a:spcBef>
                <a:spcPct val="0"/>
              </a:spcBef>
            </a:pPr>
            <a:r>
              <a:rPr lang="en-US" sz="2301" b="1">
                <a:solidFill>
                  <a:srgbClr val="FFFFFF"/>
                </a:solidFill>
                <a:latin typeface="Abhaya Libre Bold"/>
                <a:ea typeface="Abhaya Libre Bold"/>
                <a:cs typeface="Abhaya Libre Bold"/>
                <a:sym typeface="Abhaya Libre Bold"/>
              </a:rPr>
              <a:t>North Indian, Chinese, Continental, Mediterranean</a:t>
            </a:r>
          </a:p>
          <a:p>
            <a:pPr algn="l">
              <a:lnSpc>
                <a:spcPts val="2761"/>
              </a:lnSpc>
              <a:spcBef>
                <a:spcPct val="0"/>
              </a:spcBef>
            </a:pPr>
            <a:r>
              <a:rPr lang="en-US" sz="2301" b="1">
                <a:solidFill>
                  <a:srgbClr val="FFFFFF"/>
                </a:solidFill>
                <a:latin typeface="Abhaya Libre Bold"/>
                <a:ea typeface="Abhaya Libre Bold"/>
                <a:cs typeface="Abhaya Libre Bold"/>
                <a:sym typeface="Abhaya Libre Bold"/>
              </a:rPr>
              <a:t>European, Seafood, Biryani, Hyderabadi, American</a:t>
            </a:r>
          </a:p>
          <a:p>
            <a:pPr algn="l">
              <a:lnSpc>
                <a:spcPts val="2761"/>
              </a:lnSpc>
              <a:spcBef>
                <a:spcPct val="0"/>
              </a:spcBef>
            </a:pPr>
            <a:r>
              <a:rPr lang="en-US" sz="2301" b="1">
                <a:solidFill>
                  <a:srgbClr val="FFFFFF"/>
                </a:solidFill>
                <a:latin typeface="Abhaya Libre Bold"/>
                <a:ea typeface="Abhaya Libre Bold"/>
                <a:cs typeface="Abhaya Libre Bold"/>
                <a:sym typeface="Abhaya Libre Bold"/>
              </a:rPr>
              <a:t>South Indian, Andhra, Kebab, BBQ, Italian</a:t>
            </a:r>
          </a:p>
          <a:p>
            <a:pPr algn="l">
              <a:lnSpc>
                <a:spcPts val="2761"/>
              </a:lnSpc>
              <a:spcBef>
                <a:spcPct val="0"/>
              </a:spcBef>
            </a:pPr>
            <a:r>
              <a:rPr lang="en-US" sz="2301" b="1">
                <a:solidFill>
                  <a:srgbClr val="FFFFFF"/>
                </a:solidFill>
                <a:latin typeface="Abhaya Libre Bold"/>
                <a:ea typeface="Abhaya Libre Bold"/>
                <a:cs typeface="Abhaya Libre Bold"/>
                <a:sym typeface="Abhaya Libre Bold"/>
              </a:rPr>
              <a:t>Asian, Mughlai, Beverages, Modern Indian, Desserts</a:t>
            </a:r>
          </a:p>
          <a:p>
            <a:pPr algn="l">
              <a:lnSpc>
                <a:spcPts val="2761"/>
              </a:lnSpc>
              <a:spcBef>
                <a:spcPct val="0"/>
              </a:spcBef>
            </a:pPr>
            <a:r>
              <a:rPr lang="en-US" sz="2301" b="1">
                <a:solidFill>
                  <a:srgbClr val="FFFFFF"/>
                </a:solidFill>
                <a:latin typeface="Abhaya Libre Bold"/>
                <a:ea typeface="Abhaya Libre Bold"/>
                <a:cs typeface="Abhaya Libre Bold"/>
                <a:sym typeface="Abhaya Libre Bold"/>
              </a:rPr>
              <a:t>Spanish, Japanese, Salad, Sushi, Mexican</a:t>
            </a:r>
          </a:p>
          <a:p>
            <a:pPr algn="l">
              <a:lnSpc>
                <a:spcPts val="2761"/>
              </a:lnSpc>
              <a:spcBef>
                <a:spcPct val="0"/>
              </a:spcBef>
            </a:pPr>
            <a:r>
              <a:rPr lang="en-US" sz="2301" b="1">
                <a:solidFill>
                  <a:srgbClr val="FFFFFF"/>
                </a:solidFill>
                <a:latin typeface="Abhaya Libre Bold"/>
                <a:ea typeface="Abhaya Libre Bold"/>
                <a:cs typeface="Abhaya Libre Bold"/>
                <a:sym typeface="Abhaya Libre Bold"/>
              </a:rPr>
              <a:t>Thai, Malaysian, Indonesian, Goan, Finger Food</a:t>
            </a:r>
          </a:p>
          <a:p>
            <a:pPr algn="l">
              <a:lnSpc>
                <a:spcPts val="2761"/>
              </a:lnSpc>
              <a:spcBef>
                <a:spcPct val="0"/>
              </a:spcBef>
            </a:pPr>
            <a:r>
              <a:rPr lang="en-US" sz="2301" b="1">
                <a:solidFill>
                  <a:srgbClr val="FFFFFF"/>
                </a:solidFill>
                <a:latin typeface="Abhaya Libre Bold"/>
                <a:ea typeface="Abhaya Libre Bold"/>
                <a:cs typeface="Abhaya Libre Bold"/>
                <a:sym typeface="Abhaya Libre Bold"/>
              </a:rPr>
              <a:t>Healthy Food</a:t>
            </a:r>
          </a:p>
        </p:txBody>
      </p:sp>
      <p:sp>
        <p:nvSpPr>
          <p:cNvPr id="8" name="TextBox 8"/>
          <p:cNvSpPr txBox="1"/>
          <p:nvPr/>
        </p:nvSpPr>
        <p:spPr>
          <a:xfrm>
            <a:off x="5717381" y="3550657"/>
            <a:ext cx="4744256" cy="2638425"/>
          </a:xfrm>
          <a:prstGeom prst="rect">
            <a:avLst/>
          </a:prstGeom>
        </p:spPr>
        <p:txBody>
          <a:bodyPr lIns="0" tIns="0" rIns="0" bIns="0" rtlCol="0" anchor="t">
            <a:spAutoFit/>
          </a:bodyPr>
          <a:lstStyle/>
          <a:p>
            <a:pPr algn="ctr">
              <a:lnSpc>
                <a:spcPts val="3600"/>
              </a:lnSpc>
              <a:spcBef>
                <a:spcPct val="0"/>
              </a:spcBef>
            </a:pPr>
            <a:r>
              <a:rPr lang="en-US" sz="3000" b="1">
                <a:solidFill>
                  <a:srgbClr val="FFFFFF"/>
                </a:solidFill>
                <a:latin typeface="Abhaya Libre Bold"/>
                <a:ea typeface="Abhaya Libre Bold"/>
                <a:cs typeface="Abhaya Libre Bold"/>
                <a:sym typeface="Abhaya Libre Bold"/>
              </a:rPr>
              <a:t>Cluster 1</a:t>
            </a:r>
          </a:p>
          <a:p>
            <a:pPr algn="ctr">
              <a:lnSpc>
                <a:spcPts val="3600"/>
              </a:lnSpc>
              <a:spcBef>
                <a:spcPct val="0"/>
              </a:spcBef>
            </a:pPr>
            <a:endParaRPr lang="en-US" sz="3000" b="1">
              <a:solidFill>
                <a:srgbClr val="FFFFFF"/>
              </a:solidFill>
              <a:latin typeface="Abhaya Libre Bold"/>
              <a:ea typeface="Abhaya Libre Bold"/>
              <a:cs typeface="Abhaya Libre Bold"/>
              <a:sym typeface="Abhaya Libre Bold"/>
            </a:endParaRPr>
          </a:p>
          <a:p>
            <a:pPr algn="l">
              <a:lnSpc>
                <a:spcPts val="2760"/>
              </a:lnSpc>
              <a:spcBef>
                <a:spcPct val="0"/>
              </a:spcBef>
            </a:pPr>
            <a:r>
              <a:rPr lang="en-US" sz="2300" b="1">
                <a:solidFill>
                  <a:srgbClr val="FFFFFF"/>
                </a:solidFill>
                <a:latin typeface="Abhaya Libre Bold"/>
                <a:ea typeface="Abhaya Libre Bold"/>
                <a:cs typeface="Abhaya Libre Bold"/>
                <a:sym typeface="Abhaya Libre Bold"/>
              </a:rPr>
              <a:t>Ice Cream, Desserts, Cafe, Bakery</a:t>
            </a:r>
          </a:p>
          <a:p>
            <a:pPr algn="l">
              <a:lnSpc>
                <a:spcPts val="2760"/>
              </a:lnSpc>
              <a:spcBef>
                <a:spcPct val="0"/>
              </a:spcBef>
            </a:pPr>
            <a:r>
              <a:rPr lang="en-US" sz="2300" b="1">
                <a:solidFill>
                  <a:srgbClr val="FFFFFF"/>
                </a:solidFill>
                <a:latin typeface="Abhaya Libre Bold"/>
                <a:ea typeface="Abhaya Libre Bold"/>
                <a:cs typeface="Abhaya Libre Bold"/>
                <a:sym typeface="Abhaya Libre Bold"/>
              </a:rPr>
              <a:t>Continental, Fast Food, Beverages, Burger</a:t>
            </a:r>
          </a:p>
          <a:p>
            <a:pPr algn="l">
              <a:lnSpc>
                <a:spcPts val="2760"/>
              </a:lnSpc>
              <a:spcBef>
                <a:spcPct val="0"/>
              </a:spcBef>
            </a:pPr>
            <a:r>
              <a:rPr lang="en-US" sz="2300" b="1">
                <a:solidFill>
                  <a:srgbClr val="FFFFFF"/>
                </a:solidFill>
                <a:latin typeface="Abhaya Libre Bold"/>
                <a:ea typeface="Abhaya Libre Bold"/>
                <a:cs typeface="Abhaya Libre Bold"/>
                <a:sym typeface="Abhaya Libre Bold"/>
              </a:rPr>
              <a:t>Biryani, North Indian, Mughlai, Juices</a:t>
            </a:r>
          </a:p>
          <a:p>
            <a:pPr algn="l">
              <a:lnSpc>
                <a:spcPts val="2760"/>
              </a:lnSpc>
              <a:spcBef>
                <a:spcPct val="0"/>
              </a:spcBef>
            </a:pPr>
            <a:r>
              <a:rPr lang="en-US" sz="2300" b="1">
                <a:solidFill>
                  <a:srgbClr val="FFFFFF"/>
                </a:solidFill>
                <a:latin typeface="Abhaya Libre Bold"/>
                <a:ea typeface="Abhaya Libre Bold"/>
                <a:cs typeface="Abhaya Libre Bold"/>
                <a:sym typeface="Abhaya Libre Bold"/>
              </a:rPr>
              <a:t>Chinese, Mithai, American, Wraps</a:t>
            </a:r>
          </a:p>
        </p:txBody>
      </p:sp>
      <p:sp>
        <p:nvSpPr>
          <p:cNvPr id="9" name="TextBox 9"/>
          <p:cNvSpPr txBox="1"/>
          <p:nvPr/>
        </p:nvSpPr>
        <p:spPr>
          <a:xfrm>
            <a:off x="10461637" y="3550657"/>
            <a:ext cx="6136978" cy="2867025"/>
          </a:xfrm>
          <a:prstGeom prst="rect">
            <a:avLst/>
          </a:prstGeom>
        </p:spPr>
        <p:txBody>
          <a:bodyPr lIns="0" tIns="0" rIns="0" bIns="0" rtlCol="0" anchor="t">
            <a:spAutoFit/>
          </a:bodyPr>
          <a:lstStyle/>
          <a:p>
            <a:pPr algn="ctr">
              <a:lnSpc>
                <a:spcPts val="3600"/>
              </a:lnSpc>
              <a:spcBef>
                <a:spcPct val="0"/>
              </a:spcBef>
            </a:pPr>
            <a:r>
              <a:rPr lang="en-US" sz="3000" b="1">
                <a:solidFill>
                  <a:srgbClr val="FFFFFF"/>
                </a:solidFill>
                <a:latin typeface="Abhaya Libre Bold"/>
                <a:ea typeface="Abhaya Libre Bold"/>
                <a:cs typeface="Abhaya Libre Bold"/>
                <a:sym typeface="Abhaya Libre Bold"/>
              </a:rPr>
              <a:t>Cluster 2</a:t>
            </a:r>
          </a:p>
          <a:p>
            <a:pPr algn="l">
              <a:lnSpc>
                <a:spcPts val="2760"/>
              </a:lnSpc>
              <a:spcBef>
                <a:spcPct val="0"/>
              </a:spcBef>
            </a:pPr>
            <a:endParaRPr lang="en-US" sz="3000" b="1">
              <a:solidFill>
                <a:srgbClr val="FFFFFF"/>
              </a:solidFill>
              <a:latin typeface="Abhaya Libre Bold"/>
              <a:ea typeface="Abhaya Libre Bold"/>
              <a:cs typeface="Abhaya Libre Bold"/>
              <a:sym typeface="Abhaya Libre Bold"/>
            </a:endParaRPr>
          </a:p>
          <a:p>
            <a:pPr algn="l">
              <a:lnSpc>
                <a:spcPts val="2760"/>
              </a:lnSpc>
              <a:spcBef>
                <a:spcPct val="0"/>
              </a:spcBef>
            </a:pPr>
            <a:r>
              <a:rPr lang="en-US" sz="2300" b="1">
                <a:solidFill>
                  <a:srgbClr val="FFFFFF"/>
                </a:solidFill>
                <a:latin typeface="Abhaya Libre Bold"/>
                <a:ea typeface="Abhaya Libre Bold"/>
                <a:cs typeface="Abhaya Libre Bold"/>
                <a:sym typeface="Abhaya Libre Bold"/>
              </a:rPr>
              <a:t>North Indian, Continental, American, Chinese</a:t>
            </a:r>
          </a:p>
          <a:p>
            <a:pPr algn="l">
              <a:lnSpc>
                <a:spcPts val="2760"/>
              </a:lnSpc>
              <a:spcBef>
                <a:spcPct val="0"/>
              </a:spcBef>
            </a:pPr>
            <a:r>
              <a:rPr lang="en-US" sz="2300" b="1">
                <a:solidFill>
                  <a:srgbClr val="FFFFFF"/>
                </a:solidFill>
                <a:latin typeface="Abhaya Libre Bold"/>
                <a:ea typeface="Abhaya Libre Bold"/>
                <a:cs typeface="Abhaya Libre Bold"/>
                <a:sym typeface="Abhaya Libre Bold"/>
              </a:rPr>
              <a:t>Fast Food, Salad, Burger, Biryani</a:t>
            </a:r>
          </a:p>
          <a:p>
            <a:pPr algn="l">
              <a:lnSpc>
                <a:spcPts val="2760"/>
              </a:lnSpc>
              <a:spcBef>
                <a:spcPct val="0"/>
              </a:spcBef>
            </a:pPr>
            <a:r>
              <a:rPr lang="en-US" sz="2300" b="1">
                <a:solidFill>
                  <a:srgbClr val="FFFFFF"/>
                </a:solidFill>
                <a:latin typeface="Abhaya Libre Bold"/>
                <a:ea typeface="Abhaya Libre Bold"/>
                <a:cs typeface="Abhaya Libre Bold"/>
                <a:sym typeface="Abhaya Libre Bold"/>
              </a:rPr>
              <a:t>Mughlai, Asian, Seafood, Momos</a:t>
            </a:r>
          </a:p>
          <a:p>
            <a:pPr algn="l">
              <a:lnSpc>
                <a:spcPts val="2760"/>
              </a:lnSpc>
              <a:spcBef>
                <a:spcPct val="0"/>
              </a:spcBef>
            </a:pPr>
            <a:r>
              <a:rPr lang="en-US" sz="2300" b="1">
                <a:solidFill>
                  <a:srgbClr val="FFFFFF"/>
                </a:solidFill>
                <a:latin typeface="Abhaya Libre Bold"/>
                <a:ea typeface="Abhaya Libre Bold"/>
                <a:cs typeface="Abhaya Libre Bold"/>
                <a:sym typeface="Abhaya Libre Bold"/>
              </a:rPr>
              <a:t>Pizza, Hyderabadi, Japanese, Sushi</a:t>
            </a:r>
          </a:p>
          <a:p>
            <a:pPr algn="l">
              <a:lnSpc>
                <a:spcPts val="2760"/>
              </a:lnSpc>
              <a:spcBef>
                <a:spcPct val="0"/>
              </a:spcBef>
            </a:pPr>
            <a:r>
              <a:rPr lang="en-US" sz="2300" b="1">
                <a:solidFill>
                  <a:srgbClr val="FFFFFF"/>
                </a:solidFill>
                <a:latin typeface="Abhaya Libre Bold"/>
                <a:ea typeface="Abhaya Libre Bold"/>
                <a:cs typeface="Abhaya Libre Bold"/>
                <a:sym typeface="Abhaya Libre Bold"/>
              </a:rPr>
              <a:t>Finger Food, Kebab, Arabian, South Indian</a:t>
            </a:r>
          </a:p>
          <a:p>
            <a:pPr algn="l">
              <a:lnSpc>
                <a:spcPts val="2760"/>
              </a:lnSpc>
              <a:spcBef>
                <a:spcPct val="0"/>
              </a:spcBef>
            </a:pPr>
            <a:r>
              <a:rPr lang="en-US" sz="2300" b="1">
                <a:solidFill>
                  <a:srgbClr val="FFFFFF"/>
                </a:solidFill>
                <a:latin typeface="Abhaya Libre Bold"/>
                <a:ea typeface="Abhaya Libre Bold"/>
                <a:cs typeface="Abhaya Libre Bold"/>
                <a:sym typeface="Abhaya Libre Bold"/>
              </a:rPr>
              <a:t>Street Food, Lebanese, Andhra, Thai, North Eastern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52F35"/>
        </a:solidFill>
        <a:effectLst/>
      </p:bgPr>
    </p:bg>
    <p:spTree>
      <p:nvGrpSpPr>
        <p:cNvPr id="1" name=""/>
        <p:cNvGrpSpPr/>
        <p:nvPr/>
      </p:nvGrpSpPr>
      <p:grpSpPr>
        <a:xfrm>
          <a:off x="0" y="0"/>
          <a:ext cx="0" cy="0"/>
          <a:chOff x="0" y="0"/>
          <a:chExt cx="0" cy="0"/>
        </a:xfrm>
      </p:grpSpPr>
      <p:sp>
        <p:nvSpPr>
          <p:cNvPr id="2" name="TextBox 2"/>
          <p:cNvSpPr txBox="1"/>
          <p:nvPr/>
        </p:nvSpPr>
        <p:spPr>
          <a:xfrm>
            <a:off x="1028700" y="1727535"/>
            <a:ext cx="6962676" cy="847725"/>
          </a:xfrm>
          <a:prstGeom prst="rect">
            <a:avLst/>
          </a:prstGeom>
        </p:spPr>
        <p:txBody>
          <a:bodyPr lIns="0" tIns="0" rIns="0" bIns="0" rtlCol="0" anchor="t">
            <a:spAutoFit/>
          </a:bodyPr>
          <a:lstStyle/>
          <a:p>
            <a:pPr algn="ctr">
              <a:lnSpc>
                <a:spcPts val="6720"/>
              </a:lnSpc>
              <a:spcBef>
                <a:spcPct val="0"/>
              </a:spcBef>
            </a:pPr>
            <a:r>
              <a:rPr lang="en-US" sz="5600" b="1">
                <a:solidFill>
                  <a:srgbClr val="FFFFFF"/>
                </a:solidFill>
                <a:latin typeface="Abhaya Libre Bold"/>
                <a:ea typeface="Abhaya Libre Bold"/>
                <a:cs typeface="Abhaya Libre Bold"/>
                <a:sym typeface="Abhaya Libre Bold"/>
              </a:rPr>
              <a:t>Hierarchical Clustering</a:t>
            </a:r>
          </a:p>
        </p:txBody>
      </p:sp>
      <p:sp>
        <p:nvSpPr>
          <p:cNvPr id="3" name="TextBox 3"/>
          <p:cNvSpPr txBox="1"/>
          <p:nvPr/>
        </p:nvSpPr>
        <p:spPr>
          <a:xfrm>
            <a:off x="-285263" y="642937"/>
            <a:ext cx="18858527" cy="762000"/>
          </a:xfrm>
          <a:prstGeom prst="rect">
            <a:avLst/>
          </a:prstGeom>
        </p:spPr>
        <p:txBody>
          <a:bodyPr lIns="0" tIns="0" rIns="0" bIns="0" rtlCol="0" anchor="t">
            <a:spAutoFit/>
          </a:bodyPr>
          <a:lstStyle/>
          <a:p>
            <a:pPr algn="ctr">
              <a:lnSpc>
                <a:spcPts val="5945"/>
              </a:lnSpc>
            </a:pPr>
            <a:r>
              <a:rPr lang="en-US" sz="4954" b="1">
                <a:solidFill>
                  <a:srgbClr val="FFFFFF"/>
                </a:solidFill>
                <a:latin typeface="Abhaya Libre Bold"/>
                <a:ea typeface="Abhaya Libre Bold"/>
                <a:cs typeface="Abhaya Libre Bold"/>
                <a:sym typeface="Abhaya Libre Bold"/>
              </a:rPr>
              <a:t>Implementation of Algorithms</a:t>
            </a:r>
          </a:p>
        </p:txBody>
      </p:sp>
      <p:sp>
        <p:nvSpPr>
          <p:cNvPr id="4" name="Freeform 4"/>
          <p:cNvSpPr/>
          <p:nvPr/>
        </p:nvSpPr>
        <p:spPr>
          <a:xfrm>
            <a:off x="14406468" y="-1725733"/>
            <a:ext cx="10481814" cy="15807135"/>
          </a:xfrm>
          <a:custGeom>
            <a:avLst/>
            <a:gdLst/>
            <a:ahLst/>
            <a:cxnLst/>
            <a:rect l="l" t="t" r="r" b="b"/>
            <a:pathLst>
              <a:path w="10481814" h="15807135">
                <a:moveTo>
                  <a:pt x="0" y="0"/>
                </a:moveTo>
                <a:lnTo>
                  <a:pt x="10481814" y="0"/>
                </a:lnTo>
                <a:lnTo>
                  <a:pt x="10481814" y="15807136"/>
                </a:lnTo>
                <a:lnTo>
                  <a:pt x="0" y="15807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4925148" y="-1823354"/>
            <a:ext cx="9095653" cy="16884099"/>
          </a:xfrm>
          <a:custGeom>
            <a:avLst/>
            <a:gdLst/>
            <a:ahLst/>
            <a:cxnLst/>
            <a:rect l="l" t="t" r="r" b="b"/>
            <a:pathLst>
              <a:path w="9095653" h="16884099">
                <a:moveTo>
                  <a:pt x="0" y="0"/>
                </a:moveTo>
                <a:lnTo>
                  <a:pt x="9095653" y="0"/>
                </a:lnTo>
                <a:lnTo>
                  <a:pt x="9095653" y="16884100"/>
                </a:lnTo>
                <a:lnTo>
                  <a:pt x="0" y="168841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028700" y="2698344"/>
            <a:ext cx="16230600" cy="6559956"/>
          </a:xfrm>
          <a:custGeom>
            <a:avLst/>
            <a:gdLst/>
            <a:ahLst/>
            <a:cxnLst/>
            <a:rect l="l" t="t" r="r" b="b"/>
            <a:pathLst>
              <a:path w="16230600" h="6559956">
                <a:moveTo>
                  <a:pt x="0" y="0"/>
                </a:moveTo>
                <a:lnTo>
                  <a:pt x="16230600" y="0"/>
                </a:lnTo>
                <a:lnTo>
                  <a:pt x="16230600" y="6559956"/>
                </a:lnTo>
                <a:lnTo>
                  <a:pt x="0" y="6559956"/>
                </a:lnTo>
                <a:lnTo>
                  <a:pt x="0" y="0"/>
                </a:lnTo>
                <a:close/>
              </a:path>
            </a:pathLst>
          </a:custGeom>
          <a:blipFill>
            <a:blip r:embed="rId6"/>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52F35"/>
        </a:solidFill>
        <a:effectLst/>
      </p:bgPr>
    </p:bg>
    <p:spTree>
      <p:nvGrpSpPr>
        <p:cNvPr id="1" name=""/>
        <p:cNvGrpSpPr/>
        <p:nvPr/>
      </p:nvGrpSpPr>
      <p:grpSpPr>
        <a:xfrm>
          <a:off x="0" y="0"/>
          <a:ext cx="0" cy="0"/>
          <a:chOff x="0" y="0"/>
          <a:chExt cx="0" cy="0"/>
        </a:xfrm>
      </p:grpSpPr>
      <p:sp>
        <p:nvSpPr>
          <p:cNvPr id="2" name="Freeform 2"/>
          <p:cNvSpPr/>
          <p:nvPr/>
        </p:nvSpPr>
        <p:spPr>
          <a:xfrm>
            <a:off x="16756575" y="2461472"/>
            <a:ext cx="18395996" cy="10423202"/>
          </a:xfrm>
          <a:custGeom>
            <a:avLst/>
            <a:gdLst/>
            <a:ahLst/>
            <a:cxnLst/>
            <a:rect l="l" t="t" r="r" b="b"/>
            <a:pathLst>
              <a:path w="18395996" h="10423202">
                <a:moveTo>
                  <a:pt x="0" y="0"/>
                </a:moveTo>
                <a:lnTo>
                  <a:pt x="18395996" y="0"/>
                </a:lnTo>
                <a:lnTo>
                  <a:pt x="18395996" y="10423202"/>
                </a:lnTo>
                <a:lnTo>
                  <a:pt x="0" y="10423202"/>
                </a:lnTo>
                <a:lnTo>
                  <a:pt x="0" y="0"/>
                </a:lnTo>
                <a:close/>
              </a:path>
            </a:pathLst>
          </a:custGeom>
          <a:blipFill>
            <a:blip r:embed="rId2"/>
            <a:stretch>
              <a:fillRect l="-4710" t="-19528" r="-8456" b="-13689"/>
            </a:stretch>
          </a:blipFill>
        </p:spPr>
      </p:sp>
      <p:sp>
        <p:nvSpPr>
          <p:cNvPr id="3" name="Freeform 3"/>
          <p:cNvSpPr/>
          <p:nvPr/>
        </p:nvSpPr>
        <p:spPr>
          <a:xfrm>
            <a:off x="14406468" y="-1725733"/>
            <a:ext cx="10481814" cy="15807135"/>
          </a:xfrm>
          <a:custGeom>
            <a:avLst/>
            <a:gdLst/>
            <a:ahLst/>
            <a:cxnLst/>
            <a:rect l="l" t="t" r="r" b="b"/>
            <a:pathLst>
              <a:path w="10481814" h="15807135">
                <a:moveTo>
                  <a:pt x="0" y="0"/>
                </a:moveTo>
                <a:lnTo>
                  <a:pt x="10481814" y="0"/>
                </a:lnTo>
                <a:lnTo>
                  <a:pt x="10481814" y="15807136"/>
                </a:lnTo>
                <a:lnTo>
                  <a:pt x="0" y="158071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925148" y="-1823354"/>
            <a:ext cx="9095653" cy="16884099"/>
          </a:xfrm>
          <a:custGeom>
            <a:avLst/>
            <a:gdLst/>
            <a:ahLst/>
            <a:cxnLst/>
            <a:rect l="l" t="t" r="r" b="b"/>
            <a:pathLst>
              <a:path w="9095653" h="16884099">
                <a:moveTo>
                  <a:pt x="0" y="0"/>
                </a:moveTo>
                <a:lnTo>
                  <a:pt x="9095653" y="0"/>
                </a:lnTo>
                <a:lnTo>
                  <a:pt x="9095653" y="16884100"/>
                </a:lnTo>
                <a:lnTo>
                  <a:pt x="0" y="168841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85263" y="642937"/>
            <a:ext cx="18858527" cy="762000"/>
          </a:xfrm>
          <a:prstGeom prst="rect">
            <a:avLst/>
          </a:prstGeom>
        </p:spPr>
        <p:txBody>
          <a:bodyPr lIns="0" tIns="0" rIns="0" bIns="0" rtlCol="0" anchor="t">
            <a:spAutoFit/>
          </a:bodyPr>
          <a:lstStyle/>
          <a:p>
            <a:pPr algn="ctr">
              <a:lnSpc>
                <a:spcPts val="5945"/>
              </a:lnSpc>
            </a:pPr>
            <a:r>
              <a:rPr lang="en-US" sz="4954" b="1">
                <a:solidFill>
                  <a:srgbClr val="FFFFFF"/>
                </a:solidFill>
                <a:latin typeface="Abhaya Libre Bold"/>
                <a:ea typeface="Abhaya Libre Bold"/>
                <a:cs typeface="Abhaya Libre Bold"/>
                <a:sym typeface="Abhaya Libre Bold"/>
              </a:rPr>
              <a:t>Implementation of Algorithms</a:t>
            </a:r>
          </a:p>
        </p:txBody>
      </p:sp>
      <p:sp>
        <p:nvSpPr>
          <p:cNvPr id="6" name="TextBox 6"/>
          <p:cNvSpPr txBox="1"/>
          <p:nvPr/>
        </p:nvSpPr>
        <p:spPr>
          <a:xfrm>
            <a:off x="646206" y="2037609"/>
            <a:ext cx="13301187" cy="847725"/>
          </a:xfrm>
          <a:prstGeom prst="rect">
            <a:avLst/>
          </a:prstGeom>
        </p:spPr>
        <p:txBody>
          <a:bodyPr lIns="0" tIns="0" rIns="0" bIns="0" rtlCol="0" anchor="t">
            <a:spAutoFit/>
          </a:bodyPr>
          <a:lstStyle/>
          <a:p>
            <a:pPr algn="l">
              <a:lnSpc>
                <a:spcPts val="6720"/>
              </a:lnSpc>
              <a:spcBef>
                <a:spcPct val="0"/>
              </a:spcBef>
            </a:pPr>
            <a:r>
              <a:rPr lang="en-US" sz="5600" b="1">
                <a:solidFill>
                  <a:srgbClr val="FFFFFF"/>
                </a:solidFill>
                <a:latin typeface="Abhaya Libre Bold"/>
                <a:ea typeface="Abhaya Libre Bold"/>
                <a:cs typeface="Abhaya Libre Bold"/>
                <a:sym typeface="Abhaya Libre Bold"/>
              </a:rPr>
              <a:t>Cuisines in different clusters (Hierarchical)</a:t>
            </a:r>
          </a:p>
        </p:txBody>
      </p:sp>
      <p:sp>
        <p:nvSpPr>
          <p:cNvPr id="7" name="TextBox 7"/>
          <p:cNvSpPr txBox="1"/>
          <p:nvPr/>
        </p:nvSpPr>
        <p:spPr>
          <a:xfrm>
            <a:off x="434197" y="3550657"/>
            <a:ext cx="4719894" cy="4695825"/>
          </a:xfrm>
          <a:prstGeom prst="rect">
            <a:avLst/>
          </a:prstGeom>
        </p:spPr>
        <p:txBody>
          <a:bodyPr lIns="0" tIns="0" rIns="0" bIns="0" rtlCol="0" anchor="t">
            <a:spAutoFit/>
          </a:bodyPr>
          <a:lstStyle/>
          <a:p>
            <a:pPr algn="ctr">
              <a:lnSpc>
                <a:spcPts val="3601"/>
              </a:lnSpc>
              <a:spcBef>
                <a:spcPct val="0"/>
              </a:spcBef>
            </a:pPr>
            <a:r>
              <a:rPr lang="en-US" sz="3001" b="1">
                <a:solidFill>
                  <a:srgbClr val="FFFFFF"/>
                </a:solidFill>
                <a:latin typeface="Abhaya Libre Bold"/>
                <a:ea typeface="Abhaya Libre Bold"/>
                <a:cs typeface="Abhaya Libre Bold"/>
                <a:sym typeface="Abhaya Libre Bold"/>
              </a:rPr>
              <a:t>Cluster 0</a:t>
            </a:r>
          </a:p>
          <a:p>
            <a:pPr algn="l">
              <a:lnSpc>
                <a:spcPts val="3601"/>
              </a:lnSpc>
              <a:spcBef>
                <a:spcPct val="0"/>
              </a:spcBef>
            </a:pPr>
            <a:endParaRPr lang="en-US" sz="3001" b="1">
              <a:solidFill>
                <a:srgbClr val="FFFFFF"/>
              </a:solidFill>
              <a:latin typeface="Abhaya Libre Bold"/>
              <a:ea typeface="Abhaya Libre Bold"/>
              <a:cs typeface="Abhaya Libre Bold"/>
              <a:sym typeface="Abhaya Libre Bold"/>
            </a:endParaRPr>
          </a:p>
          <a:p>
            <a:pPr algn="l">
              <a:lnSpc>
                <a:spcPts val="2761"/>
              </a:lnSpc>
              <a:spcBef>
                <a:spcPct val="0"/>
              </a:spcBef>
            </a:pPr>
            <a:r>
              <a:rPr lang="en-US" sz="2301" b="1">
                <a:solidFill>
                  <a:srgbClr val="FFFFFF"/>
                </a:solidFill>
                <a:latin typeface="Abhaya Libre Bold"/>
                <a:ea typeface="Abhaya Libre Bold"/>
                <a:cs typeface="Abhaya Libre Bold"/>
                <a:sym typeface="Abhaya Libre Bold"/>
              </a:rPr>
              <a:t>'north indian', 'chinese', 'continental', 'mediterranean', 'european', 'seafood', 'biryani', 'hyderabadi', 'american', 'south indian', 'andhra', 'kebab', 'bbq', 'mughlai', 'italian', 'asian', 'beverages', 'modern indian', 'desserts', 'spanish', 'japanese', 'salad', 'sushi', 'mexican', 'bakery', 'juices', 'thai', 'malaysian', 'indonesian', 'goan', 'finger food', 'healthy food'</a:t>
            </a:r>
          </a:p>
          <a:p>
            <a:pPr algn="l">
              <a:lnSpc>
                <a:spcPts val="2761"/>
              </a:lnSpc>
              <a:spcBef>
                <a:spcPct val="0"/>
              </a:spcBef>
            </a:pPr>
            <a:endParaRPr lang="en-US" sz="2301" b="1">
              <a:solidFill>
                <a:srgbClr val="FFFFFF"/>
              </a:solidFill>
              <a:latin typeface="Abhaya Libre Bold"/>
              <a:ea typeface="Abhaya Libre Bold"/>
              <a:cs typeface="Abhaya Libre Bold"/>
              <a:sym typeface="Abhaya Libre Bold"/>
            </a:endParaRPr>
          </a:p>
        </p:txBody>
      </p:sp>
      <p:sp>
        <p:nvSpPr>
          <p:cNvPr id="8" name="TextBox 8"/>
          <p:cNvSpPr txBox="1"/>
          <p:nvPr/>
        </p:nvSpPr>
        <p:spPr>
          <a:xfrm>
            <a:off x="5755188" y="3550657"/>
            <a:ext cx="4744256" cy="2981325"/>
          </a:xfrm>
          <a:prstGeom prst="rect">
            <a:avLst/>
          </a:prstGeom>
        </p:spPr>
        <p:txBody>
          <a:bodyPr lIns="0" tIns="0" rIns="0" bIns="0" rtlCol="0" anchor="t">
            <a:spAutoFit/>
          </a:bodyPr>
          <a:lstStyle/>
          <a:p>
            <a:pPr algn="ctr">
              <a:lnSpc>
                <a:spcPts val="3600"/>
              </a:lnSpc>
              <a:spcBef>
                <a:spcPct val="0"/>
              </a:spcBef>
            </a:pPr>
            <a:r>
              <a:rPr lang="en-US" sz="3000" b="1">
                <a:solidFill>
                  <a:srgbClr val="FFFFFF"/>
                </a:solidFill>
                <a:latin typeface="Abhaya Libre Bold"/>
                <a:ea typeface="Abhaya Libre Bold"/>
                <a:cs typeface="Abhaya Libre Bold"/>
                <a:sym typeface="Abhaya Libre Bold"/>
              </a:rPr>
              <a:t>Cluster 1</a:t>
            </a:r>
          </a:p>
          <a:p>
            <a:pPr algn="ctr">
              <a:lnSpc>
                <a:spcPts val="3600"/>
              </a:lnSpc>
              <a:spcBef>
                <a:spcPct val="0"/>
              </a:spcBef>
            </a:pPr>
            <a:endParaRPr lang="en-US" sz="3000" b="1">
              <a:solidFill>
                <a:srgbClr val="FFFFFF"/>
              </a:solidFill>
              <a:latin typeface="Abhaya Libre Bold"/>
              <a:ea typeface="Abhaya Libre Bold"/>
              <a:cs typeface="Abhaya Libre Bold"/>
              <a:sym typeface="Abhaya Libre Bold"/>
            </a:endParaRPr>
          </a:p>
          <a:p>
            <a:pPr algn="l">
              <a:lnSpc>
                <a:spcPts val="2760"/>
              </a:lnSpc>
              <a:spcBef>
                <a:spcPct val="0"/>
              </a:spcBef>
            </a:pPr>
            <a:r>
              <a:rPr lang="en-US" sz="2300" b="1">
                <a:solidFill>
                  <a:srgbClr val="FFFFFF"/>
                </a:solidFill>
                <a:latin typeface="Abhaya Libre Bold"/>
                <a:ea typeface="Abhaya Libre Bold"/>
                <a:cs typeface="Abhaya Libre Bold"/>
                <a:sym typeface="Abhaya Libre Bold"/>
              </a:rPr>
              <a:t>I'ice cream', 'desserts', 'cafe', 'bakery', 'continental', 'fast food', 'beverages', 'burger', 'biryani', 'mithai', 'american', 'wraps'</a:t>
            </a:r>
          </a:p>
          <a:p>
            <a:pPr algn="l">
              <a:lnSpc>
                <a:spcPts val="2760"/>
              </a:lnSpc>
              <a:spcBef>
                <a:spcPct val="0"/>
              </a:spcBef>
            </a:pPr>
            <a:endParaRPr lang="en-US" sz="2300" b="1">
              <a:solidFill>
                <a:srgbClr val="FFFFFF"/>
              </a:solidFill>
              <a:latin typeface="Abhaya Libre Bold"/>
              <a:ea typeface="Abhaya Libre Bold"/>
              <a:cs typeface="Abhaya Libre Bold"/>
              <a:sym typeface="Abhaya Libre Bold"/>
            </a:endParaRPr>
          </a:p>
          <a:p>
            <a:pPr algn="l">
              <a:lnSpc>
                <a:spcPts val="2760"/>
              </a:lnSpc>
              <a:spcBef>
                <a:spcPct val="0"/>
              </a:spcBef>
            </a:pPr>
            <a:endParaRPr lang="en-US" sz="2300" b="1">
              <a:solidFill>
                <a:srgbClr val="FFFFFF"/>
              </a:solidFill>
              <a:latin typeface="Abhaya Libre Bold"/>
              <a:ea typeface="Abhaya Libre Bold"/>
              <a:cs typeface="Abhaya Libre Bold"/>
              <a:sym typeface="Abhaya Libre Bold"/>
            </a:endParaRPr>
          </a:p>
        </p:txBody>
      </p:sp>
      <p:sp>
        <p:nvSpPr>
          <p:cNvPr id="9" name="TextBox 9"/>
          <p:cNvSpPr txBox="1"/>
          <p:nvPr/>
        </p:nvSpPr>
        <p:spPr>
          <a:xfrm>
            <a:off x="11100541" y="3550657"/>
            <a:ext cx="5656034" cy="3209925"/>
          </a:xfrm>
          <a:prstGeom prst="rect">
            <a:avLst/>
          </a:prstGeom>
        </p:spPr>
        <p:txBody>
          <a:bodyPr lIns="0" tIns="0" rIns="0" bIns="0" rtlCol="0" anchor="t">
            <a:spAutoFit/>
          </a:bodyPr>
          <a:lstStyle/>
          <a:p>
            <a:pPr algn="ctr">
              <a:lnSpc>
                <a:spcPts val="3600"/>
              </a:lnSpc>
              <a:spcBef>
                <a:spcPct val="0"/>
              </a:spcBef>
            </a:pPr>
            <a:r>
              <a:rPr lang="en-US" sz="3000" b="1">
                <a:solidFill>
                  <a:srgbClr val="FFFFFF"/>
                </a:solidFill>
                <a:latin typeface="Abhaya Libre Bold"/>
                <a:ea typeface="Abhaya Libre Bold"/>
                <a:cs typeface="Abhaya Libre Bold"/>
                <a:sym typeface="Abhaya Libre Bold"/>
              </a:rPr>
              <a:t>Cluster 2</a:t>
            </a:r>
          </a:p>
          <a:p>
            <a:pPr algn="l">
              <a:lnSpc>
                <a:spcPts val="2760"/>
              </a:lnSpc>
              <a:spcBef>
                <a:spcPct val="0"/>
              </a:spcBef>
            </a:pPr>
            <a:endParaRPr lang="en-US" sz="3000" b="1">
              <a:solidFill>
                <a:srgbClr val="FFFFFF"/>
              </a:solidFill>
              <a:latin typeface="Abhaya Libre Bold"/>
              <a:ea typeface="Abhaya Libre Bold"/>
              <a:cs typeface="Abhaya Libre Bold"/>
              <a:sym typeface="Abhaya Libre Bold"/>
            </a:endParaRPr>
          </a:p>
          <a:p>
            <a:pPr algn="l">
              <a:lnSpc>
                <a:spcPts val="2760"/>
              </a:lnSpc>
              <a:spcBef>
                <a:spcPct val="0"/>
              </a:spcBef>
            </a:pPr>
            <a:r>
              <a:rPr lang="en-US" sz="2300" b="1">
                <a:solidFill>
                  <a:srgbClr val="FFFFFF"/>
                </a:solidFill>
                <a:latin typeface="Abhaya Libre Bold"/>
                <a:ea typeface="Abhaya Libre Bold"/>
                <a:cs typeface="Abhaya Libre Bold"/>
                <a:sym typeface="Abhaya Libre Bold"/>
              </a:rPr>
              <a:t>'north indian', 'continental', 'american', 'chinese', 'fast food', 'salad', 'burger', 'biryani', 'mughlai', 'asian', 'seafood', 'momos', 'pizza', 'hyderabadi', 'japanese', 'sushi', 'finger food', 'kebab', 'arabian', 'south indian', 'street food', 'lebanese', 'italian', 'thai', 'north eastern'</a:t>
            </a:r>
          </a:p>
          <a:p>
            <a:pPr algn="l">
              <a:lnSpc>
                <a:spcPts val="2760"/>
              </a:lnSpc>
              <a:spcBef>
                <a:spcPct val="0"/>
              </a:spcBef>
            </a:pPr>
            <a:endParaRPr lang="en-US" sz="2300" b="1">
              <a:solidFill>
                <a:srgbClr val="FFFFFF"/>
              </a:solidFill>
              <a:latin typeface="Abhaya Libre Bold"/>
              <a:ea typeface="Abhaya Libre Bold"/>
              <a:cs typeface="Abhaya Libre Bold"/>
              <a:sym typeface="Abhaya Libre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52F35"/>
        </a:solidFill>
        <a:effectLst/>
      </p:bgPr>
    </p:bg>
    <p:spTree>
      <p:nvGrpSpPr>
        <p:cNvPr id="1" name=""/>
        <p:cNvGrpSpPr/>
        <p:nvPr/>
      </p:nvGrpSpPr>
      <p:grpSpPr>
        <a:xfrm>
          <a:off x="0" y="0"/>
          <a:ext cx="0" cy="0"/>
          <a:chOff x="0" y="0"/>
          <a:chExt cx="0" cy="0"/>
        </a:xfrm>
      </p:grpSpPr>
      <p:sp>
        <p:nvSpPr>
          <p:cNvPr id="2" name="TextBox 2"/>
          <p:cNvSpPr txBox="1"/>
          <p:nvPr/>
        </p:nvSpPr>
        <p:spPr>
          <a:xfrm>
            <a:off x="-285263" y="642937"/>
            <a:ext cx="18858527" cy="762000"/>
          </a:xfrm>
          <a:prstGeom prst="rect">
            <a:avLst/>
          </a:prstGeom>
        </p:spPr>
        <p:txBody>
          <a:bodyPr lIns="0" tIns="0" rIns="0" bIns="0" rtlCol="0" anchor="t">
            <a:spAutoFit/>
          </a:bodyPr>
          <a:lstStyle/>
          <a:p>
            <a:pPr algn="ctr">
              <a:lnSpc>
                <a:spcPts val="5945"/>
              </a:lnSpc>
            </a:pPr>
            <a:r>
              <a:rPr lang="en-US" sz="4954" b="1">
                <a:solidFill>
                  <a:srgbClr val="FFFFFF"/>
                </a:solidFill>
                <a:latin typeface="Abhaya Libre Bold"/>
                <a:ea typeface="Abhaya Libre Bold"/>
                <a:cs typeface="Abhaya Libre Bold"/>
                <a:sym typeface="Abhaya Libre Bold"/>
              </a:rPr>
              <a:t>Implementation of Algorithms</a:t>
            </a:r>
          </a:p>
        </p:txBody>
      </p:sp>
      <p:sp>
        <p:nvSpPr>
          <p:cNvPr id="3" name="Freeform 3"/>
          <p:cNvSpPr/>
          <p:nvPr/>
        </p:nvSpPr>
        <p:spPr>
          <a:xfrm>
            <a:off x="14406468" y="-1725733"/>
            <a:ext cx="10481814" cy="15807135"/>
          </a:xfrm>
          <a:custGeom>
            <a:avLst/>
            <a:gdLst/>
            <a:ahLst/>
            <a:cxnLst/>
            <a:rect l="l" t="t" r="r" b="b"/>
            <a:pathLst>
              <a:path w="10481814" h="15807135">
                <a:moveTo>
                  <a:pt x="0" y="0"/>
                </a:moveTo>
                <a:lnTo>
                  <a:pt x="10481814" y="0"/>
                </a:lnTo>
                <a:lnTo>
                  <a:pt x="10481814" y="15807136"/>
                </a:lnTo>
                <a:lnTo>
                  <a:pt x="0" y="15807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925148" y="-1823354"/>
            <a:ext cx="9095653" cy="16884099"/>
          </a:xfrm>
          <a:custGeom>
            <a:avLst/>
            <a:gdLst/>
            <a:ahLst/>
            <a:cxnLst/>
            <a:rect l="l" t="t" r="r" b="b"/>
            <a:pathLst>
              <a:path w="9095653" h="16884099">
                <a:moveTo>
                  <a:pt x="0" y="0"/>
                </a:moveTo>
                <a:lnTo>
                  <a:pt x="9095653" y="0"/>
                </a:lnTo>
                <a:lnTo>
                  <a:pt x="9095653" y="16884100"/>
                </a:lnTo>
                <a:lnTo>
                  <a:pt x="0" y="168841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38225" y="2800514"/>
            <a:ext cx="14642372" cy="6221598"/>
          </a:xfrm>
          <a:custGeom>
            <a:avLst/>
            <a:gdLst/>
            <a:ahLst/>
            <a:cxnLst/>
            <a:rect l="l" t="t" r="r" b="b"/>
            <a:pathLst>
              <a:path w="14642372" h="6221598">
                <a:moveTo>
                  <a:pt x="0" y="0"/>
                </a:moveTo>
                <a:lnTo>
                  <a:pt x="14642372" y="0"/>
                </a:lnTo>
                <a:lnTo>
                  <a:pt x="14642372" y="6221599"/>
                </a:lnTo>
                <a:lnTo>
                  <a:pt x="0" y="6221599"/>
                </a:lnTo>
                <a:lnTo>
                  <a:pt x="0" y="0"/>
                </a:lnTo>
                <a:close/>
              </a:path>
            </a:pathLst>
          </a:custGeom>
          <a:blipFill>
            <a:blip r:embed="rId6"/>
            <a:stretch>
              <a:fillRect/>
            </a:stretch>
          </a:blipFill>
        </p:spPr>
      </p:sp>
      <p:sp>
        <p:nvSpPr>
          <p:cNvPr id="6" name="TextBox 6"/>
          <p:cNvSpPr txBox="1"/>
          <p:nvPr/>
        </p:nvSpPr>
        <p:spPr>
          <a:xfrm>
            <a:off x="1280188" y="1667934"/>
            <a:ext cx="8707338" cy="1695450"/>
          </a:xfrm>
          <a:prstGeom prst="rect">
            <a:avLst/>
          </a:prstGeom>
        </p:spPr>
        <p:txBody>
          <a:bodyPr lIns="0" tIns="0" rIns="0" bIns="0" rtlCol="0" anchor="t">
            <a:spAutoFit/>
          </a:bodyPr>
          <a:lstStyle/>
          <a:p>
            <a:pPr algn="ctr">
              <a:lnSpc>
                <a:spcPts val="6720"/>
              </a:lnSpc>
            </a:pPr>
            <a:r>
              <a:rPr lang="en-US" sz="5600" b="1">
                <a:solidFill>
                  <a:srgbClr val="FFFFFF"/>
                </a:solidFill>
                <a:latin typeface="Abhaya Libre Bold"/>
                <a:ea typeface="Abhaya Libre Bold"/>
                <a:cs typeface="Abhaya Libre Bold"/>
                <a:sym typeface="Abhaya Libre Bold"/>
              </a:rPr>
              <a:t>LDA top 15 word of each topic</a:t>
            </a:r>
          </a:p>
          <a:p>
            <a:pPr algn="ctr">
              <a:lnSpc>
                <a:spcPts val="6720"/>
              </a:lnSpc>
              <a:spcBef>
                <a:spcPct val="0"/>
              </a:spcBef>
            </a:pPr>
            <a:endParaRPr lang="en-US" sz="5600" b="1">
              <a:solidFill>
                <a:srgbClr val="FFFFFF"/>
              </a:solidFill>
              <a:latin typeface="Abhaya Libre Bold"/>
              <a:ea typeface="Abhaya Libre Bold"/>
              <a:cs typeface="Abhaya Libre Bold"/>
              <a:sym typeface="Abhaya Libre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52F35"/>
        </a:solidFill>
        <a:effectLst/>
      </p:bgPr>
    </p:bg>
    <p:spTree>
      <p:nvGrpSpPr>
        <p:cNvPr id="1" name=""/>
        <p:cNvGrpSpPr/>
        <p:nvPr/>
      </p:nvGrpSpPr>
      <p:grpSpPr>
        <a:xfrm>
          <a:off x="0" y="0"/>
          <a:ext cx="0" cy="0"/>
          <a:chOff x="0" y="0"/>
          <a:chExt cx="0" cy="0"/>
        </a:xfrm>
      </p:grpSpPr>
      <p:sp>
        <p:nvSpPr>
          <p:cNvPr id="2" name="TextBox 2"/>
          <p:cNvSpPr txBox="1"/>
          <p:nvPr/>
        </p:nvSpPr>
        <p:spPr>
          <a:xfrm>
            <a:off x="-285263" y="642937"/>
            <a:ext cx="18858527" cy="762000"/>
          </a:xfrm>
          <a:prstGeom prst="rect">
            <a:avLst/>
          </a:prstGeom>
        </p:spPr>
        <p:txBody>
          <a:bodyPr lIns="0" tIns="0" rIns="0" bIns="0" rtlCol="0" anchor="t">
            <a:spAutoFit/>
          </a:bodyPr>
          <a:lstStyle/>
          <a:p>
            <a:pPr algn="ctr">
              <a:lnSpc>
                <a:spcPts val="5945"/>
              </a:lnSpc>
            </a:pPr>
            <a:r>
              <a:rPr lang="en-US" sz="4954" b="1">
                <a:solidFill>
                  <a:srgbClr val="FFFFFF"/>
                </a:solidFill>
                <a:latin typeface="Abhaya Libre Bold"/>
                <a:ea typeface="Abhaya Libre Bold"/>
                <a:cs typeface="Abhaya Libre Bold"/>
                <a:sym typeface="Abhaya Libre Bold"/>
              </a:rPr>
              <a:t>Implementation of Algorithms</a:t>
            </a:r>
          </a:p>
        </p:txBody>
      </p:sp>
      <p:sp>
        <p:nvSpPr>
          <p:cNvPr id="3" name="Freeform 3"/>
          <p:cNvSpPr/>
          <p:nvPr/>
        </p:nvSpPr>
        <p:spPr>
          <a:xfrm>
            <a:off x="14406468" y="-1725733"/>
            <a:ext cx="10481814" cy="15807135"/>
          </a:xfrm>
          <a:custGeom>
            <a:avLst/>
            <a:gdLst/>
            <a:ahLst/>
            <a:cxnLst/>
            <a:rect l="l" t="t" r="r" b="b"/>
            <a:pathLst>
              <a:path w="10481814" h="15807135">
                <a:moveTo>
                  <a:pt x="0" y="0"/>
                </a:moveTo>
                <a:lnTo>
                  <a:pt x="10481814" y="0"/>
                </a:lnTo>
                <a:lnTo>
                  <a:pt x="10481814" y="15807136"/>
                </a:lnTo>
                <a:lnTo>
                  <a:pt x="0" y="15807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925148" y="-1823354"/>
            <a:ext cx="9095653" cy="16884099"/>
          </a:xfrm>
          <a:custGeom>
            <a:avLst/>
            <a:gdLst/>
            <a:ahLst/>
            <a:cxnLst/>
            <a:rect l="l" t="t" r="r" b="b"/>
            <a:pathLst>
              <a:path w="9095653" h="16884099">
                <a:moveTo>
                  <a:pt x="0" y="0"/>
                </a:moveTo>
                <a:lnTo>
                  <a:pt x="9095653" y="0"/>
                </a:lnTo>
                <a:lnTo>
                  <a:pt x="9095653" y="16884100"/>
                </a:lnTo>
                <a:lnTo>
                  <a:pt x="0" y="168841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141788" y="3485471"/>
            <a:ext cx="6870130" cy="3316058"/>
          </a:xfrm>
          <a:custGeom>
            <a:avLst/>
            <a:gdLst/>
            <a:ahLst/>
            <a:cxnLst/>
            <a:rect l="l" t="t" r="r" b="b"/>
            <a:pathLst>
              <a:path w="6870130" h="3316058">
                <a:moveTo>
                  <a:pt x="0" y="0"/>
                </a:moveTo>
                <a:lnTo>
                  <a:pt x="6870130" y="0"/>
                </a:lnTo>
                <a:lnTo>
                  <a:pt x="6870130" y="3316058"/>
                </a:lnTo>
                <a:lnTo>
                  <a:pt x="0" y="3316058"/>
                </a:lnTo>
                <a:lnTo>
                  <a:pt x="0" y="0"/>
                </a:lnTo>
                <a:close/>
              </a:path>
            </a:pathLst>
          </a:custGeom>
          <a:blipFill>
            <a:blip r:embed="rId6"/>
            <a:stretch>
              <a:fillRect r="-6424"/>
            </a:stretch>
          </a:blipFill>
        </p:spPr>
      </p:sp>
      <p:sp>
        <p:nvSpPr>
          <p:cNvPr id="6" name="Freeform 6"/>
          <p:cNvSpPr/>
          <p:nvPr/>
        </p:nvSpPr>
        <p:spPr>
          <a:xfrm>
            <a:off x="9300106" y="3485471"/>
            <a:ext cx="6146502" cy="3316058"/>
          </a:xfrm>
          <a:custGeom>
            <a:avLst/>
            <a:gdLst/>
            <a:ahLst/>
            <a:cxnLst/>
            <a:rect l="l" t="t" r="r" b="b"/>
            <a:pathLst>
              <a:path w="6146502" h="3316058">
                <a:moveTo>
                  <a:pt x="0" y="0"/>
                </a:moveTo>
                <a:lnTo>
                  <a:pt x="6146502" y="0"/>
                </a:lnTo>
                <a:lnTo>
                  <a:pt x="6146502" y="3316058"/>
                </a:lnTo>
                <a:lnTo>
                  <a:pt x="0" y="3316058"/>
                </a:lnTo>
                <a:lnTo>
                  <a:pt x="0" y="0"/>
                </a:lnTo>
                <a:close/>
              </a:path>
            </a:pathLst>
          </a:custGeom>
          <a:blipFill>
            <a:blip r:embed="rId7"/>
            <a:stretch>
              <a:fillRect/>
            </a:stretch>
          </a:blipFill>
        </p:spPr>
      </p:sp>
      <p:sp>
        <p:nvSpPr>
          <p:cNvPr id="7" name="TextBox 7"/>
          <p:cNvSpPr txBox="1"/>
          <p:nvPr/>
        </p:nvSpPr>
        <p:spPr>
          <a:xfrm>
            <a:off x="915612" y="1936486"/>
            <a:ext cx="7096306" cy="1695450"/>
          </a:xfrm>
          <a:prstGeom prst="rect">
            <a:avLst/>
          </a:prstGeom>
        </p:spPr>
        <p:txBody>
          <a:bodyPr lIns="0" tIns="0" rIns="0" bIns="0" rtlCol="0" anchor="t">
            <a:spAutoFit/>
          </a:bodyPr>
          <a:lstStyle/>
          <a:p>
            <a:pPr algn="ctr">
              <a:lnSpc>
                <a:spcPts val="6720"/>
              </a:lnSpc>
            </a:pPr>
            <a:r>
              <a:rPr lang="en-US" sz="5600" b="1">
                <a:solidFill>
                  <a:srgbClr val="FFFFFF"/>
                </a:solidFill>
                <a:latin typeface="Abhaya Libre Bold"/>
                <a:ea typeface="Abhaya Libre Bold"/>
                <a:cs typeface="Abhaya Libre Bold"/>
                <a:sym typeface="Abhaya Libre Bold"/>
              </a:rPr>
              <a:t>Logistic Regression</a:t>
            </a:r>
          </a:p>
          <a:p>
            <a:pPr algn="ctr">
              <a:lnSpc>
                <a:spcPts val="6720"/>
              </a:lnSpc>
              <a:spcBef>
                <a:spcPct val="0"/>
              </a:spcBef>
            </a:pPr>
            <a:endParaRPr lang="en-US" sz="5600" b="1">
              <a:solidFill>
                <a:srgbClr val="FFFFFF"/>
              </a:solidFill>
              <a:latin typeface="Abhaya Libre Bold"/>
              <a:ea typeface="Abhaya Libre Bold"/>
              <a:cs typeface="Abhaya Libre Bold"/>
              <a:sym typeface="Abhaya Libre Bold"/>
            </a:endParaRPr>
          </a:p>
        </p:txBody>
      </p:sp>
      <p:sp>
        <p:nvSpPr>
          <p:cNvPr id="8" name="TextBox 8"/>
          <p:cNvSpPr txBox="1"/>
          <p:nvPr/>
        </p:nvSpPr>
        <p:spPr>
          <a:xfrm>
            <a:off x="8825204" y="1936486"/>
            <a:ext cx="7096306" cy="2543175"/>
          </a:xfrm>
          <a:prstGeom prst="rect">
            <a:avLst/>
          </a:prstGeom>
        </p:spPr>
        <p:txBody>
          <a:bodyPr lIns="0" tIns="0" rIns="0" bIns="0" rtlCol="0" anchor="t">
            <a:spAutoFit/>
          </a:bodyPr>
          <a:lstStyle/>
          <a:p>
            <a:pPr algn="ctr">
              <a:lnSpc>
                <a:spcPts val="6720"/>
              </a:lnSpc>
            </a:pPr>
            <a:r>
              <a:rPr lang="en-US" sz="5600" b="1">
                <a:solidFill>
                  <a:srgbClr val="FFFFFF"/>
                </a:solidFill>
                <a:latin typeface="Abhaya Libre Bold"/>
                <a:ea typeface="Abhaya Libre Bold"/>
                <a:cs typeface="Abhaya Libre Bold"/>
                <a:sym typeface="Abhaya Libre Bold"/>
              </a:rPr>
              <a:t>Random Forest Metrics</a:t>
            </a:r>
          </a:p>
          <a:p>
            <a:pPr algn="ctr">
              <a:lnSpc>
                <a:spcPts val="6720"/>
              </a:lnSpc>
            </a:pPr>
            <a:endParaRPr lang="en-US" sz="5600" b="1">
              <a:solidFill>
                <a:srgbClr val="FFFFFF"/>
              </a:solidFill>
              <a:latin typeface="Abhaya Libre Bold"/>
              <a:ea typeface="Abhaya Libre Bold"/>
              <a:cs typeface="Abhaya Libre Bold"/>
              <a:sym typeface="Abhaya Libre Bold"/>
            </a:endParaRPr>
          </a:p>
          <a:p>
            <a:pPr algn="ctr">
              <a:lnSpc>
                <a:spcPts val="6720"/>
              </a:lnSpc>
              <a:spcBef>
                <a:spcPct val="0"/>
              </a:spcBef>
            </a:pPr>
            <a:endParaRPr lang="en-US" sz="5600" b="1">
              <a:solidFill>
                <a:srgbClr val="FFFFFF"/>
              </a:solidFill>
              <a:latin typeface="Abhaya Libre Bold"/>
              <a:ea typeface="Abhaya Libre Bold"/>
              <a:cs typeface="Abhaya Libre Bold"/>
              <a:sym typeface="Abhaya Libre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52F35"/>
        </a:solidFill>
        <a:effectLst/>
      </p:bgPr>
    </p:bg>
    <p:spTree>
      <p:nvGrpSpPr>
        <p:cNvPr id="1" name=""/>
        <p:cNvGrpSpPr/>
        <p:nvPr/>
      </p:nvGrpSpPr>
      <p:grpSpPr>
        <a:xfrm>
          <a:off x="0" y="0"/>
          <a:ext cx="0" cy="0"/>
          <a:chOff x="0" y="0"/>
          <a:chExt cx="0" cy="0"/>
        </a:xfrm>
      </p:grpSpPr>
      <p:sp>
        <p:nvSpPr>
          <p:cNvPr id="2" name="TextBox 2"/>
          <p:cNvSpPr txBox="1"/>
          <p:nvPr/>
        </p:nvSpPr>
        <p:spPr>
          <a:xfrm>
            <a:off x="-285263" y="642937"/>
            <a:ext cx="18858527" cy="762000"/>
          </a:xfrm>
          <a:prstGeom prst="rect">
            <a:avLst/>
          </a:prstGeom>
        </p:spPr>
        <p:txBody>
          <a:bodyPr lIns="0" tIns="0" rIns="0" bIns="0" rtlCol="0" anchor="t">
            <a:spAutoFit/>
          </a:bodyPr>
          <a:lstStyle/>
          <a:p>
            <a:pPr algn="ctr">
              <a:lnSpc>
                <a:spcPts val="5945"/>
              </a:lnSpc>
            </a:pPr>
            <a:r>
              <a:rPr lang="en-US" sz="4954" b="1">
                <a:solidFill>
                  <a:srgbClr val="FFFFFF"/>
                </a:solidFill>
                <a:latin typeface="Abhaya Libre Bold"/>
                <a:ea typeface="Abhaya Libre Bold"/>
                <a:cs typeface="Abhaya Libre Bold"/>
                <a:sym typeface="Abhaya Libre Bold"/>
              </a:rPr>
              <a:t>Implementation of Algorithms</a:t>
            </a:r>
          </a:p>
        </p:txBody>
      </p:sp>
      <p:sp>
        <p:nvSpPr>
          <p:cNvPr id="3" name="Freeform 3"/>
          <p:cNvSpPr/>
          <p:nvPr/>
        </p:nvSpPr>
        <p:spPr>
          <a:xfrm>
            <a:off x="14406468" y="-1725733"/>
            <a:ext cx="10481814" cy="15807135"/>
          </a:xfrm>
          <a:custGeom>
            <a:avLst/>
            <a:gdLst/>
            <a:ahLst/>
            <a:cxnLst/>
            <a:rect l="l" t="t" r="r" b="b"/>
            <a:pathLst>
              <a:path w="10481814" h="15807135">
                <a:moveTo>
                  <a:pt x="0" y="0"/>
                </a:moveTo>
                <a:lnTo>
                  <a:pt x="10481814" y="0"/>
                </a:lnTo>
                <a:lnTo>
                  <a:pt x="10481814" y="15807136"/>
                </a:lnTo>
                <a:lnTo>
                  <a:pt x="0" y="15807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925148" y="-1823354"/>
            <a:ext cx="9095653" cy="16884099"/>
          </a:xfrm>
          <a:custGeom>
            <a:avLst/>
            <a:gdLst/>
            <a:ahLst/>
            <a:cxnLst/>
            <a:rect l="l" t="t" r="r" b="b"/>
            <a:pathLst>
              <a:path w="9095653" h="16884099">
                <a:moveTo>
                  <a:pt x="0" y="0"/>
                </a:moveTo>
                <a:lnTo>
                  <a:pt x="9095653" y="0"/>
                </a:lnTo>
                <a:lnTo>
                  <a:pt x="9095653" y="16884100"/>
                </a:lnTo>
                <a:lnTo>
                  <a:pt x="0" y="168841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231146" y="3309533"/>
            <a:ext cx="7555859" cy="3491996"/>
          </a:xfrm>
          <a:custGeom>
            <a:avLst/>
            <a:gdLst/>
            <a:ahLst/>
            <a:cxnLst/>
            <a:rect l="l" t="t" r="r" b="b"/>
            <a:pathLst>
              <a:path w="7555859" h="3491996">
                <a:moveTo>
                  <a:pt x="0" y="0"/>
                </a:moveTo>
                <a:lnTo>
                  <a:pt x="7555859" y="0"/>
                </a:lnTo>
                <a:lnTo>
                  <a:pt x="7555859" y="3491996"/>
                </a:lnTo>
                <a:lnTo>
                  <a:pt x="0" y="3491996"/>
                </a:lnTo>
                <a:lnTo>
                  <a:pt x="0" y="0"/>
                </a:lnTo>
                <a:close/>
              </a:path>
            </a:pathLst>
          </a:custGeom>
          <a:blipFill>
            <a:blip r:embed="rId6"/>
            <a:stretch>
              <a:fillRect l="-2679"/>
            </a:stretch>
          </a:blipFill>
        </p:spPr>
      </p:sp>
      <p:sp>
        <p:nvSpPr>
          <p:cNvPr id="6" name="Freeform 6"/>
          <p:cNvSpPr/>
          <p:nvPr/>
        </p:nvSpPr>
        <p:spPr>
          <a:xfrm>
            <a:off x="9275023" y="3280403"/>
            <a:ext cx="7984277" cy="3550257"/>
          </a:xfrm>
          <a:custGeom>
            <a:avLst/>
            <a:gdLst/>
            <a:ahLst/>
            <a:cxnLst/>
            <a:rect l="l" t="t" r="r" b="b"/>
            <a:pathLst>
              <a:path w="7984277" h="3550257">
                <a:moveTo>
                  <a:pt x="0" y="0"/>
                </a:moveTo>
                <a:lnTo>
                  <a:pt x="7984277" y="0"/>
                </a:lnTo>
                <a:lnTo>
                  <a:pt x="7984277" y="3550256"/>
                </a:lnTo>
                <a:lnTo>
                  <a:pt x="0" y="3550256"/>
                </a:lnTo>
                <a:lnTo>
                  <a:pt x="0" y="0"/>
                </a:lnTo>
                <a:close/>
              </a:path>
            </a:pathLst>
          </a:custGeom>
          <a:blipFill>
            <a:blip r:embed="rId7"/>
            <a:stretch>
              <a:fillRect r="-488"/>
            </a:stretch>
          </a:blipFill>
        </p:spPr>
      </p:sp>
      <p:sp>
        <p:nvSpPr>
          <p:cNvPr id="7" name="TextBox 7"/>
          <p:cNvSpPr txBox="1"/>
          <p:nvPr/>
        </p:nvSpPr>
        <p:spPr>
          <a:xfrm>
            <a:off x="1460922" y="1936486"/>
            <a:ext cx="7096306" cy="2543175"/>
          </a:xfrm>
          <a:prstGeom prst="rect">
            <a:avLst/>
          </a:prstGeom>
        </p:spPr>
        <p:txBody>
          <a:bodyPr lIns="0" tIns="0" rIns="0" bIns="0" rtlCol="0" anchor="t">
            <a:spAutoFit/>
          </a:bodyPr>
          <a:lstStyle/>
          <a:p>
            <a:pPr algn="ctr">
              <a:lnSpc>
                <a:spcPts val="6720"/>
              </a:lnSpc>
            </a:pPr>
            <a:r>
              <a:rPr lang="en-US" sz="5600" b="1">
                <a:solidFill>
                  <a:srgbClr val="FFFFFF"/>
                </a:solidFill>
                <a:latin typeface="Abhaya Libre Bold"/>
                <a:ea typeface="Abhaya Libre Bold"/>
                <a:cs typeface="Abhaya Libre Bold"/>
                <a:sym typeface="Abhaya Libre Bold"/>
              </a:rPr>
              <a:t>XGBoost Modelling</a:t>
            </a:r>
          </a:p>
          <a:p>
            <a:pPr algn="ctr">
              <a:lnSpc>
                <a:spcPts val="6720"/>
              </a:lnSpc>
            </a:pPr>
            <a:endParaRPr lang="en-US" sz="5600" b="1">
              <a:solidFill>
                <a:srgbClr val="FFFFFF"/>
              </a:solidFill>
              <a:latin typeface="Abhaya Libre Bold"/>
              <a:ea typeface="Abhaya Libre Bold"/>
              <a:cs typeface="Abhaya Libre Bold"/>
              <a:sym typeface="Abhaya Libre Bold"/>
            </a:endParaRPr>
          </a:p>
          <a:p>
            <a:pPr algn="ctr">
              <a:lnSpc>
                <a:spcPts val="6720"/>
              </a:lnSpc>
              <a:spcBef>
                <a:spcPct val="0"/>
              </a:spcBef>
            </a:pPr>
            <a:endParaRPr lang="en-US" sz="5600" b="1">
              <a:solidFill>
                <a:srgbClr val="FFFFFF"/>
              </a:solidFill>
              <a:latin typeface="Abhaya Libre Bold"/>
              <a:ea typeface="Abhaya Libre Bold"/>
              <a:cs typeface="Abhaya Libre Bold"/>
              <a:sym typeface="Abhaya Libre Bold"/>
            </a:endParaRPr>
          </a:p>
        </p:txBody>
      </p:sp>
      <p:sp>
        <p:nvSpPr>
          <p:cNvPr id="8" name="TextBox 8"/>
          <p:cNvSpPr txBox="1"/>
          <p:nvPr/>
        </p:nvSpPr>
        <p:spPr>
          <a:xfrm>
            <a:off x="9275023" y="1936486"/>
            <a:ext cx="7096306" cy="847725"/>
          </a:xfrm>
          <a:prstGeom prst="rect">
            <a:avLst/>
          </a:prstGeom>
        </p:spPr>
        <p:txBody>
          <a:bodyPr lIns="0" tIns="0" rIns="0" bIns="0" rtlCol="0" anchor="t">
            <a:spAutoFit/>
          </a:bodyPr>
          <a:lstStyle/>
          <a:p>
            <a:pPr algn="ctr">
              <a:lnSpc>
                <a:spcPts val="6720"/>
              </a:lnSpc>
              <a:spcBef>
                <a:spcPct val="0"/>
              </a:spcBef>
            </a:pPr>
            <a:r>
              <a:rPr lang="en-US" sz="5600" b="1">
                <a:solidFill>
                  <a:srgbClr val="FFFFFF"/>
                </a:solidFill>
                <a:latin typeface="Abhaya Libre Bold"/>
                <a:ea typeface="Abhaya Libre Bold"/>
                <a:cs typeface="Abhaya Libre Bold"/>
                <a:sym typeface="Abhaya Libre Bold"/>
              </a:rPr>
              <a:t>LightGBM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52F35"/>
        </a:solidFill>
        <a:effectLst/>
      </p:bgPr>
    </p:bg>
    <p:spTree>
      <p:nvGrpSpPr>
        <p:cNvPr id="1" name=""/>
        <p:cNvGrpSpPr/>
        <p:nvPr/>
      </p:nvGrpSpPr>
      <p:grpSpPr>
        <a:xfrm>
          <a:off x="0" y="0"/>
          <a:ext cx="0" cy="0"/>
          <a:chOff x="0" y="0"/>
          <a:chExt cx="0" cy="0"/>
        </a:xfrm>
      </p:grpSpPr>
      <p:sp>
        <p:nvSpPr>
          <p:cNvPr id="2" name="Freeform 2"/>
          <p:cNvSpPr/>
          <p:nvPr/>
        </p:nvSpPr>
        <p:spPr>
          <a:xfrm>
            <a:off x="2064574" y="5390844"/>
            <a:ext cx="14434714" cy="2708176"/>
          </a:xfrm>
          <a:custGeom>
            <a:avLst/>
            <a:gdLst/>
            <a:ahLst/>
            <a:cxnLst/>
            <a:rect l="l" t="t" r="r" b="b"/>
            <a:pathLst>
              <a:path w="14434714" h="2708176">
                <a:moveTo>
                  <a:pt x="0" y="0"/>
                </a:moveTo>
                <a:lnTo>
                  <a:pt x="14434713" y="0"/>
                </a:lnTo>
                <a:lnTo>
                  <a:pt x="14434713" y="2708176"/>
                </a:lnTo>
                <a:lnTo>
                  <a:pt x="0" y="2708176"/>
                </a:lnTo>
                <a:lnTo>
                  <a:pt x="0" y="0"/>
                </a:lnTo>
                <a:close/>
              </a:path>
            </a:pathLst>
          </a:custGeom>
          <a:blipFill>
            <a:blip r:embed="rId2"/>
            <a:stretch>
              <a:fillRect/>
            </a:stretch>
          </a:blipFill>
        </p:spPr>
      </p:sp>
      <p:sp>
        <p:nvSpPr>
          <p:cNvPr id="3" name="Freeform 3"/>
          <p:cNvSpPr/>
          <p:nvPr/>
        </p:nvSpPr>
        <p:spPr>
          <a:xfrm>
            <a:off x="2064574" y="1415055"/>
            <a:ext cx="14434714" cy="2646364"/>
          </a:xfrm>
          <a:custGeom>
            <a:avLst/>
            <a:gdLst/>
            <a:ahLst/>
            <a:cxnLst/>
            <a:rect l="l" t="t" r="r" b="b"/>
            <a:pathLst>
              <a:path w="14434714" h="2646364">
                <a:moveTo>
                  <a:pt x="0" y="0"/>
                </a:moveTo>
                <a:lnTo>
                  <a:pt x="14434713" y="0"/>
                </a:lnTo>
                <a:lnTo>
                  <a:pt x="14434713" y="2646364"/>
                </a:lnTo>
                <a:lnTo>
                  <a:pt x="0" y="2646364"/>
                </a:lnTo>
                <a:lnTo>
                  <a:pt x="0" y="0"/>
                </a:lnTo>
                <a:close/>
              </a:path>
            </a:pathLst>
          </a:custGeom>
          <a:blipFill>
            <a:blip r:embed="rId3"/>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52F35"/>
        </a:solidFill>
        <a:effectLst/>
      </p:bgPr>
    </p:bg>
    <p:spTree>
      <p:nvGrpSpPr>
        <p:cNvPr id="1" name=""/>
        <p:cNvGrpSpPr/>
        <p:nvPr/>
      </p:nvGrpSpPr>
      <p:grpSpPr>
        <a:xfrm>
          <a:off x="0" y="0"/>
          <a:ext cx="0" cy="0"/>
          <a:chOff x="0" y="0"/>
          <a:chExt cx="0" cy="0"/>
        </a:xfrm>
      </p:grpSpPr>
      <p:sp>
        <p:nvSpPr>
          <p:cNvPr id="2" name="Freeform 2"/>
          <p:cNvSpPr/>
          <p:nvPr/>
        </p:nvSpPr>
        <p:spPr>
          <a:xfrm>
            <a:off x="2231650" y="2718404"/>
            <a:ext cx="13824699" cy="4850193"/>
          </a:xfrm>
          <a:custGeom>
            <a:avLst/>
            <a:gdLst/>
            <a:ahLst/>
            <a:cxnLst/>
            <a:rect l="l" t="t" r="r" b="b"/>
            <a:pathLst>
              <a:path w="13824699" h="4850193">
                <a:moveTo>
                  <a:pt x="0" y="0"/>
                </a:moveTo>
                <a:lnTo>
                  <a:pt x="13824700" y="0"/>
                </a:lnTo>
                <a:lnTo>
                  <a:pt x="13824700" y="4850192"/>
                </a:lnTo>
                <a:lnTo>
                  <a:pt x="0" y="4850192"/>
                </a:lnTo>
                <a:lnTo>
                  <a:pt x="0" y="0"/>
                </a:lnTo>
                <a:close/>
              </a:path>
            </a:pathLst>
          </a:custGeom>
          <a:blipFill>
            <a:blip r:embed="rId2"/>
            <a:stretch>
              <a:fillRect/>
            </a:stretch>
          </a:blipFill>
        </p:spPr>
      </p:sp>
      <p:sp>
        <p:nvSpPr>
          <p:cNvPr id="3" name="TextBox 3"/>
          <p:cNvSpPr txBox="1"/>
          <p:nvPr/>
        </p:nvSpPr>
        <p:spPr>
          <a:xfrm>
            <a:off x="7264598" y="1028700"/>
            <a:ext cx="3758803" cy="847725"/>
          </a:xfrm>
          <a:prstGeom prst="rect">
            <a:avLst/>
          </a:prstGeom>
        </p:spPr>
        <p:txBody>
          <a:bodyPr lIns="0" tIns="0" rIns="0" bIns="0" rtlCol="0" anchor="t">
            <a:spAutoFit/>
          </a:bodyPr>
          <a:lstStyle/>
          <a:p>
            <a:pPr algn="ctr">
              <a:lnSpc>
                <a:spcPts val="6720"/>
              </a:lnSpc>
              <a:spcBef>
                <a:spcPct val="0"/>
              </a:spcBef>
            </a:pPr>
            <a:r>
              <a:rPr lang="en-US" sz="5600" b="1">
                <a:solidFill>
                  <a:srgbClr val="FFFFFF"/>
                </a:solidFill>
                <a:latin typeface="Abhaya Libre Bold"/>
                <a:ea typeface="Abhaya Libre Bold"/>
                <a:cs typeface="Abhaya Libre Bold"/>
                <a:sym typeface="Abhaya Libre Bold"/>
              </a:rPr>
              <a:t>Score Matrix</a:t>
            </a:r>
          </a:p>
        </p:txBody>
      </p:sp>
      <p:sp>
        <p:nvSpPr>
          <p:cNvPr id="4" name="Freeform 4"/>
          <p:cNvSpPr/>
          <p:nvPr/>
        </p:nvSpPr>
        <p:spPr>
          <a:xfrm>
            <a:off x="14406468" y="-1725733"/>
            <a:ext cx="10481814" cy="15807135"/>
          </a:xfrm>
          <a:custGeom>
            <a:avLst/>
            <a:gdLst/>
            <a:ahLst/>
            <a:cxnLst/>
            <a:rect l="l" t="t" r="r" b="b"/>
            <a:pathLst>
              <a:path w="10481814" h="15807135">
                <a:moveTo>
                  <a:pt x="0" y="0"/>
                </a:moveTo>
                <a:lnTo>
                  <a:pt x="10481814" y="0"/>
                </a:lnTo>
                <a:lnTo>
                  <a:pt x="10481814" y="15807136"/>
                </a:lnTo>
                <a:lnTo>
                  <a:pt x="0" y="158071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4925148" y="-1823354"/>
            <a:ext cx="9095653" cy="16884099"/>
          </a:xfrm>
          <a:custGeom>
            <a:avLst/>
            <a:gdLst/>
            <a:ahLst/>
            <a:cxnLst/>
            <a:rect l="l" t="t" r="r" b="b"/>
            <a:pathLst>
              <a:path w="9095653" h="16884099">
                <a:moveTo>
                  <a:pt x="0" y="0"/>
                </a:moveTo>
                <a:lnTo>
                  <a:pt x="9095653" y="0"/>
                </a:lnTo>
                <a:lnTo>
                  <a:pt x="9095653" y="16884100"/>
                </a:lnTo>
                <a:lnTo>
                  <a:pt x="0" y="168841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52F35"/>
        </a:solidFill>
        <a:effectLst/>
      </p:bgPr>
    </p:bg>
    <p:spTree>
      <p:nvGrpSpPr>
        <p:cNvPr id="1" name=""/>
        <p:cNvGrpSpPr/>
        <p:nvPr/>
      </p:nvGrpSpPr>
      <p:grpSpPr>
        <a:xfrm>
          <a:off x="0" y="0"/>
          <a:ext cx="0" cy="0"/>
          <a:chOff x="0" y="0"/>
          <a:chExt cx="0" cy="0"/>
        </a:xfrm>
      </p:grpSpPr>
      <p:sp>
        <p:nvSpPr>
          <p:cNvPr id="2" name="Freeform 2"/>
          <p:cNvSpPr/>
          <p:nvPr/>
        </p:nvSpPr>
        <p:spPr>
          <a:xfrm>
            <a:off x="-53998" y="-38100"/>
            <a:ext cx="18395996" cy="10423202"/>
          </a:xfrm>
          <a:custGeom>
            <a:avLst/>
            <a:gdLst/>
            <a:ahLst/>
            <a:cxnLst/>
            <a:rect l="l" t="t" r="r" b="b"/>
            <a:pathLst>
              <a:path w="18395996" h="10423202">
                <a:moveTo>
                  <a:pt x="0" y="0"/>
                </a:moveTo>
                <a:lnTo>
                  <a:pt x="18395996" y="0"/>
                </a:lnTo>
                <a:lnTo>
                  <a:pt x="18395996" y="10423202"/>
                </a:lnTo>
                <a:lnTo>
                  <a:pt x="0" y="10423202"/>
                </a:lnTo>
                <a:lnTo>
                  <a:pt x="0" y="0"/>
                </a:lnTo>
                <a:close/>
              </a:path>
            </a:pathLst>
          </a:custGeom>
          <a:blipFill>
            <a:blip r:embed="rId3">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tretch>
              <a:fillRect l="-4710" t="-19528" r="-8456" b="-13689"/>
            </a:stretch>
          </a:blipFill>
        </p:spPr>
        <p:txBody>
          <a:bodyPr/>
          <a:lstStyle/>
          <a:p>
            <a:endParaRPr lang="en-IN"/>
          </a:p>
        </p:txBody>
      </p:sp>
      <p:grpSp>
        <p:nvGrpSpPr>
          <p:cNvPr id="3" name="Group 3"/>
          <p:cNvGrpSpPr/>
          <p:nvPr/>
        </p:nvGrpSpPr>
        <p:grpSpPr>
          <a:xfrm rot="8100000">
            <a:off x="19417844" y="-990842"/>
            <a:ext cx="1176908" cy="8920576"/>
            <a:chOff x="0" y="0"/>
            <a:chExt cx="1569211" cy="11894101"/>
          </a:xfrm>
        </p:grpSpPr>
        <p:sp>
          <p:nvSpPr>
            <p:cNvPr id="4" name="Freeform 4"/>
            <p:cNvSpPr/>
            <p:nvPr/>
          </p:nvSpPr>
          <p:spPr>
            <a:xfrm>
              <a:off x="0" y="0"/>
              <a:ext cx="1569212" cy="11894058"/>
            </a:xfrm>
            <a:custGeom>
              <a:avLst/>
              <a:gdLst/>
              <a:ahLst/>
              <a:cxnLst/>
              <a:rect l="l" t="t" r="r" b="b"/>
              <a:pathLst>
                <a:path w="1569212" h="11894058">
                  <a:moveTo>
                    <a:pt x="0" y="301498"/>
                  </a:moveTo>
                  <a:cubicBezTo>
                    <a:pt x="0" y="135001"/>
                    <a:pt x="135001" y="0"/>
                    <a:pt x="301498" y="0"/>
                  </a:cubicBezTo>
                  <a:lnTo>
                    <a:pt x="1267714" y="0"/>
                  </a:lnTo>
                  <a:cubicBezTo>
                    <a:pt x="1434211" y="0"/>
                    <a:pt x="1569212" y="135001"/>
                    <a:pt x="1569212" y="301498"/>
                  </a:cubicBezTo>
                  <a:lnTo>
                    <a:pt x="1569212" y="11592560"/>
                  </a:lnTo>
                  <a:cubicBezTo>
                    <a:pt x="1569212" y="11759057"/>
                    <a:pt x="1434211" y="11894058"/>
                    <a:pt x="1267714" y="11894058"/>
                  </a:cubicBezTo>
                  <a:lnTo>
                    <a:pt x="301498" y="11894058"/>
                  </a:lnTo>
                  <a:cubicBezTo>
                    <a:pt x="135001" y="11894058"/>
                    <a:pt x="0" y="11759057"/>
                    <a:pt x="0" y="11592560"/>
                  </a:cubicBezTo>
                  <a:close/>
                </a:path>
              </a:pathLst>
            </a:custGeom>
            <a:solidFill>
              <a:srgbClr val="8C2C09"/>
            </a:solidFill>
          </p:spPr>
        </p:sp>
      </p:grpSp>
      <p:sp>
        <p:nvSpPr>
          <p:cNvPr id="5" name="Freeform 5"/>
          <p:cNvSpPr/>
          <p:nvPr/>
        </p:nvSpPr>
        <p:spPr>
          <a:xfrm>
            <a:off x="-2493497" y="4873767"/>
            <a:ext cx="27855530" cy="8668435"/>
          </a:xfrm>
          <a:custGeom>
            <a:avLst/>
            <a:gdLst/>
            <a:ahLst/>
            <a:cxnLst/>
            <a:rect l="l" t="t" r="r" b="b"/>
            <a:pathLst>
              <a:path w="27855530" h="8668435">
                <a:moveTo>
                  <a:pt x="0" y="0"/>
                </a:moveTo>
                <a:lnTo>
                  <a:pt x="27855529" y="0"/>
                </a:lnTo>
                <a:lnTo>
                  <a:pt x="27855529" y="8668436"/>
                </a:lnTo>
                <a:lnTo>
                  <a:pt x="0" y="86684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577138" y="562768"/>
            <a:ext cx="15225150" cy="2578270"/>
          </a:xfrm>
          <a:prstGeom prst="rect">
            <a:avLst/>
          </a:prstGeom>
        </p:spPr>
        <p:txBody>
          <a:bodyPr lIns="0" tIns="0" rIns="0" bIns="0" rtlCol="0" anchor="t">
            <a:spAutoFit/>
          </a:bodyPr>
          <a:lstStyle/>
          <a:p>
            <a:pPr algn="ctr">
              <a:lnSpc>
                <a:spcPts val="6720"/>
              </a:lnSpc>
            </a:pPr>
            <a:r>
              <a:rPr lang="en-US" sz="5600" b="1" dirty="0">
                <a:latin typeface="Abhaya Libre Bold"/>
                <a:ea typeface="Abhaya Libre Bold"/>
                <a:cs typeface="Abhaya Libre Bold"/>
                <a:sym typeface="Abhaya Libre Bold"/>
              </a:rPr>
              <a:t>ACE ENGINEERING COLLEGE</a:t>
            </a:r>
          </a:p>
          <a:p>
            <a:pPr algn="ctr">
              <a:lnSpc>
                <a:spcPts val="6720"/>
              </a:lnSpc>
            </a:pPr>
            <a:r>
              <a:rPr lang="en-US" sz="5600" b="1" dirty="0">
                <a:latin typeface="Abhaya Libre Bold"/>
                <a:ea typeface="Abhaya Libre Bold"/>
                <a:cs typeface="Abhaya Libre Bold"/>
                <a:sym typeface="Abhaya Libre Bold"/>
              </a:rPr>
              <a:t>(DEPARTMENT OF DATA SCIENCE)</a:t>
            </a:r>
          </a:p>
          <a:p>
            <a:pPr algn="ctr">
              <a:lnSpc>
                <a:spcPts val="6719"/>
              </a:lnSpc>
            </a:pPr>
            <a:endParaRPr lang="en-US" sz="5600" b="1" dirty="0">
              <a:solidFill>
                <a:srgbClr val="FFFFFF"/>
              </a:solidFill>
              <a:latin typeface="Abhaya Libre Bold"/>
              <a:ea typeface="Abhaya Libre Bold"/>
              <a:cs typeface="Abhaya Libre Bold"/>
              <a:sym typeface="Abhaya Libre Bold"/>
            </a:endParaRPr>
          </a:p>
        </p:txBody>
      </p:sp>
      <p:graphicFrame>
        <p:nvGraphicFramePr>
          <p:cNvPr id="7" name="Table 7"/>
          <p:cNvGraphicFramePr>
            <a:graphicFrameLocks noGrp="1"/>
          </p:cNvGraphicFramePr>
          <p:nvPr>
            <p:extLst>
              <p:ext uri="{D42A27DB-BD31-4B8C-83A1-F6EECF244321}">
                <p14:modId xmlns:p14="http://schemas.microsoft.com/office/powerpoint/2010/main" val="3097486839"/>
              </p:ext>
            </p:extLst>
          </p:nvPr>
        </p:nvGraphicFramePr>
        <p:xfrm>
          <a:off x="2167308" y="3741906"/>
          <a:ext cx="14634980" cy="6278390"/>
        </p:xfrm>
        <a:graphic>
          <a:graphicData uri="http://schemas.openxmlformats.org/drawingml/2006/table">
            <a:tbl>
              <a:tblPr/>
              <a:tblGrid>
                <a:gridCol w="7890617">
                  <a:extLst>
                    <a:ext uri="{9D8B030D-6E8A-4147-A177-3AD203B41FA5}">
                      <a16:colId xmlns:a16="http://schemas.microsoft.com/office/drawing/2014/main" val="20000"/>
                    </a:ext>
                  </a:extLst>
                </a:gridCol>
                <a:gridCol w="6744363">
                  <a:extLst>
                    <a:ext uri="{9D8B030D-6E8A-4147-A177-3AD203B41FA5}">
                      <a16:colId xmlns:a16="http://schemas.microsoft.com/office/drawing/2014/main" val="20001"/>
                    </a:ext>
                  </a:extLst>
                </a:gridCol>
              </a:tblGrid>
              <a:tr h="1255678">
                <a:tc>
                  <a:txBody>
                    <a:bodyPr/>
                    <a:lstStyle/>
                    <a:p>
                      <a:pPr algn="l">
                        <a:lnSpc>
                          <a:spcPts val="2400"/>
                        </a:lnSpc>
                        <a:defRPr/>
                      </a:pPr>
                      <a:r>
                        <a:rPr lang="en-US" sz="3200" b="1" dirty="0">
                          <a:solidFill>
                            <a:schemeClr val="tx1"/>
                          </a:solidFill>
                          <a:latin typeface="Arimo"/>
                          <a:ea typeface="Arimo"/>
                          <a:cs typeface="Arimo"/>
                          <a:sym typeface="Arimo"/>
                        </a:rPr>
                        <a:t>Roll Number</a:t>
                      </a:r>
                      <a:endParaRPr lang="en-US" sz="1600" b="1" dirty="0">
                        <a:solidFill>
                          <a:schemeClr val="tx1"/>
                        </a:solidFill>
                      </a:endParaRPr>
                    </a:p>
                  </a:txBody>
                  <a:tcPr marL="91425" marR="91425" marT="91425" marB="914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2160"/>
                        </a:lnSpc>
                        <a:defRPr/>
                      </a:pPr>
                      <a:r>
                        <a:rPr lang="en-US" sz="3200" b="1" dirty="0">
                          <a:solidFill>
                            <a:schemeClr val="tx1"/>
                          </a:solidFill>
                          <a:latin typeface="Arimo"/>
                          <a:ea typeface="Arimo"/>
                          <a:cs typeface="Arimo"/>
                          <a:sym typeface="Arimo"/>
                        </a:rPr>
                        <a:t>Name</a:t>
                      </a:r>
                      <a:endParaRPr lang="en-US" sz="1600" b="1" dirty="0">
                        <a:solidFill>
                          <a:schemeClr val="tx1"/>
                        </a:solidFill>
                      </a:endParaRPr>
                    </a:p>
                  </a:txBody>
                  <a:tcPr marL="91425" marR="91425" marT="91425" marB="914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255678">
                <a:tc>
                  <a:txBody>
                    <a:bodyPr/>
                    <a:lstStyle/>
                    <a:p>
                      <a:pPr algn="l">
                        <a:lnSpc>
                          <a:spcPts val="2400"/>
                        </a:lnSpc>
                        <a:defRPr/>
                      </a:pPr>
                      <a:r>
                        <a:rPr lang="en-US" sz="3200" b="1" u="sng" dirty="0">
                          <a:solidFill>
                            <a:schemeClr val="tx1"/>
                          </a:solidFill>
                          <a:latin typeface="Arimo Bold"/>
                          <a:ea typeface="Arimo Bold"/>
                          <a:cs typeface="Arimo Bold"/>
                          <a:sym typeface="Arimo Bold"/>
                        </a:rPr>
                        <a:t>22AG5A6702</a:t>
                      </a:r>
                      <a:endParaRPr lang="en-US" sz="1600" dirty="0">
                        <a:solidFill>
                          <a:schemeClr val="tx1"/>
                        </a:solidFill>
                      </a:endParaRPr>
                    </a:p>
                  </a:txBody>
                  <a:tcPr marL="91425" marR="91425" marT="91425" marB="914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2160"/>
                        </a:lnSpc>
                        <a:defRPr/>
                      </a:pPr>
                      <a:r>
                        <a:rPr lang="en-US" sz="2800" b="1" dirty="0">
                          <a:solidFill>
                            <a:schemeClr val="tx1"/>
                          </a:solidFill>
                          <a:latin typeface="Arimo"/>
                          <a:ea typeface="Arimo"/>
                          <a:cs typeface="Arimo"/>
                          <a:sym typeface="Arimo"/>
                        </a:rPr>
                        <a:t>P. PRANEETHA</a:t>
                      </a:r>
                      <a:endParaRPr lang="en-US" sz="1600" b="1" dirty="0">
                        <a:solidFill>
                          <a:schemeClr val="tx1"/>
                        </a:solidFill>
                      </a:endParaRPr>
                    </a:p>
                  </a:txBody>
                  <a:tcPr marL="91425" marR="91425" marT="91425" marB="914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255678">
                <a:tc>
                  <a:txBody>
                    <a:bodyPr/>
                    <a:lstStyle/>
                    <a:p>
                      <a:pPr algn="l">
                        <a:lnSpc>
                          <a:spcPts val="2400"/>
                        </a:lnSpc>
                        <a:defRPr/>
                      </a:pPr>
                      <a:r>
                        <a:rPr lang="en-US" sz="3200" b="1" u="sng" dirty="0">
                          <a:solidFill>
                            <a:schemeClr val="tx1"/>
                          </a:solidFill>
                          <a:latin typeface="Arimo Bold"/>
                          <a:ea typeface="Arimo Bold"/>
                          <a:cs typeface="Arimo Bold"/>
                          <a:sym typeface="Arimo Bold"/>
                          <a:hlinkClick r:id="rId7" action="ppaction://hlinksldjump">
                            <a:extLst>
                              <a:ext uri="{A12FA001-AC4F-418D-AE19-62706E023703}">
                                <ahyp:hlinkClr xmlns:ahyp="http://schemas.microsoft.com/office/drawing/2018/hyperlinkcolor" val="tx"/>
                              </a:ext>
                            </a:extLst>
                          </a:hlinkClick>
                        </a:rPr>
                        <a:t>21AG1A6710</a:t>
                      </a:r>
                      <a:endParaRPr lang="en-US" sz="1600" dirty="0">
                        <a:solidFill>
                          <a:schemeClr val="tx1"/>
                        </a:solidFill>
                      </a:endParaRPr>
                    </a:p>
                  </a:txBody>
                  <a:tcPr marL="91425" marR="91425" marT="91425" marB="914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2160"/>
                        </a:lnSpc>
                        <a:defRPr/>
                      </a:pPr>
                      <a:r>
                        <a:rPr lang="en-US" sz="2800" b="1" dirty="0">
                          <a:solidFill>
                            <a:schemeClr val="tx1"/>
                          </a:solidFill>
                          <a:latin typeface="Arimo"/>
                          <a:ea typeface="Arimo"/>
                          <a:cs typeface="Arimo"/>
                          <a:sym typeface="Arimo"/>
                        </a:rPr>
                        <a:t>B.RAJASRI AISHWARYA</a:t>
                      </a:r>
                      <a:endParaRPr lang="en-US" sz="1600" b="1" dirty="0">
                        <a:solidFill>
                          <a:schemeClr val="tx1"/>
                        </a:solidFill>
                      </a:endParaRPr>
                    </a:p>
                  </a:txBody>
                  <a:tcPr marL="91425" marR="91425" marT="91425" marB="914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255678">
                <a:tc>
                  <a:txBody>
                    <a:bodyPr/>
                    <a:lstStyle/>
                    <a:p>
                      <a:pPr algn="l">
                        <a:lnSpc>
                          <a:spcPts val="2400"/>
                        </a:lnSpc>
                        <a:defRPr/>
                      </a:pPr>
                      <a:r>
                        <a:rPr lang="en-US" sz="3200" b="1" u="sng" dirty="0">
                          <a:solidFill>
                            <a:schemeClr val="tx1"/>
                          </a:solidFill>
                          <a:latin typeface="Arimo Bold"/>
                          <a:ea typeface="Arimo Bold"/>
                          <a:cs typeface="Arimo Bold"/>
                          <a:sym typeface="Arimo Bold"/>
                        </a:rPr>
                        <a:t>21AG1A6744</a:t>
                      </a:r>
                      <a:endParaRPr lang="en-US" sz="1600" dirty="0">
                        <a:solidFill>
                          <a:schemeClr val="tx1"/>
                        </a:solidFill>
                      </a:endParaRPr>
                    </a:p>
                  </a:txBody>
                  <a:tcPr marL="91425" marR="91425" marT="91425" marB="914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2160"/>
                        </a:lnSpc>
                        <a:defRPr/>
                      </a:pPr>
                      <a:r>
                        <a:rPr lang="en-US" sz="2800" b="1" dirty="0">
                          <a:solidFill>
                            <a:schemeClr val="tx1"/>
                          </a:solidFill>
                          <a:latin typeface="Arimo"/>
                          <a:ea typeface="Arimo"/>
                          <a:cs typeface="Arimo"/>
                          <a:sym typeface="Arimo"/>
                        </a:rPr>
                        <a:t>MOHAMMED ADIL</a:t>
                      </a:r>
                      <a:endParaRPr lang="en-US" sz="1600" b="1" dirty="0">
                        <a:solidFill>
                          <a:schemeClr val="tx1"/>
                        </a:solidFill>
                      </a:endParaRPr>
                    </a:p>
                  </a:txBody>
                  <a:tcPr marL="91425" marR="91425" marT="91425" marB="914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255678">
                <a:tc>
                  <a:txBody>
                    <a:bodyPr/>
                    <a:lstStyle/>
                    <a:p>
                      <a:pPr algn="l">
                        <a:lnSpc>
                          <a:spcPts val="2400"/>
                        </a:lnSpc>
                        <a:defRPr/>
                      </a:pPr>
                      <a:r>
                        <a:rPr lang="en-US" sz="3200" b="1" u="sng" dirty="0">
                          <a:solidFill>
                            <a:schemeClr val="tx1"/>
                          </a:solidFill>
                          <a:latin typeface="Arimo Bold"/>
                          <a:ea typeface="Arimo Bold"/>
                          <a:cs typeface="Arimo Bold"/>
                          <a:sym typeface="Arimo Bold"/>
                        </a:rPr>
                        <a:t>22AG5A6705</a:t>
                      </a:r>
                      <a:endParaRPr lang="en-US" sz="1600" dirty="0">
                        <a:solidFill>
                          <a:schemeClr val="tx1"/>
                        </a:solidFill>
                      </a:endParaRPr>
                    </a:p>
                  </a:txBody>
                  <a:tcPr marL="91425" marR="91425" marT="91425" marB="914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2160"/>
                        </a:lnSpc>
                        <a:defRPr/>
                      </a:pPr>
                      <a:r>
                        <a:rPr lang="en-US" sz="2800" b="1" dirty="0">
                          <a:solidFill>
                            <a:schemeClr val="tx1"/>
                          </a:solidFill>
                          <a:latin typeface="Arimo"/>
                          <a:ea typeface="Arimo"/>
                          <a:cs typeface="Arimo"/>
                          <a:sym typeface="Arimo"/>
                        </a:rPr>
                        <a:t>V.MANI CHARAN</a:t>
                      </a:r>
                      <a:endParaRPr lang="en-US" sz="1600" b="1" dirty="0">
                        <a:solidFill>
                          <a:schemeClr val="tx1"/>
                        </a:solidFill>
                      </a:endParaRPr>
                    </a:p>
                  </a:txBody>
                  <a:tcPr marL="91425" marR="91425" marT="91425" marB="914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TextBox 8"/>
          <p:cNvSpPr txBox="1"/>
          <p:nvPr/>
        </p:nvSpPr>
        <p:spPr>
          <a:xfrm>
            <a:off x="682091" y="2684436"/>
            <a:ext cx="16923818" cy="403252"/>
          </a:xfrm>
          <a:prstGeom prst="rect">
            <a:avLst/>
          </a:prstGeom>
        </p:spPr>
        <p:txBody>
          <a:bodyPr lIns="0" tIns="0" rIns="0" bIns="0" rtlCol="0" anchor="t">
            <a:spAutoFit/>
          </a:bodyPr>
          <a:lstStyle/>
          <a:p>
            <a:pPr algn="ctr">
              <a:lnSpc>
                <a:spcPts val="3098"/>
              </a:lnSpc>
            </a:pPr>
            <a:r>
              <a:rPr lang="en-US" sz="3200" b="1" dirty="0">
                <a:latin typeface="Arimo"/>
                <a:ea typeface="Arimo"/>
                <a:cs typeface="Arimo"/>
                <a:sym typeface="Arimo"/>
              </a:rPr>
              <a:t>Under the supervision of Ms. Swathi </a:t>
            </a:r>
            <a:r>
              <a:rPr lang="en-US" sz="3200" b="1" dirty="0" err="1">
                <a:latin typeface="Arimo"/>
                <a:ea typeface="Arimo"/>
                <a:cs typeface="Arimo"/>
                <a:sym typeface="Arimo"/>
              </a:rPr>
              <a:t>Turai</a:t>
            </a:r>
            <a:endParaRPr lang="en-US" sz="3200" b="1" dirty="0">
              <a:latin typeface="Arimo"/>
              <a:ea typeface="Arimo"/>
              <a:cs typeface="Arimo"/>
              <a:sym typeface="Arim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52F35"/>
        </a:solidFill>
        <a:effectLst/>
      </p:bgPr>
    </p:bg>
    <p:spTree>
      <p:nvGrpSpPr>
        <p:cNvPr id="1" name=""/>
        <p:cNvGrpSpPr/>
        <p:nvPr/>
      </p:nvGrpSpPr>
      <p:grpSpPr>
        <a:xfrm>
          <a:off x="0" y="0"/>
          <a:ext cx="0" cy="0"/>
          <a:chOff x="0" y="0"/>
          <a:chExt cx="0" cy="0"/>
        </a:xfrm>
      </p:grpSpPr>
      <p:sp>
        <p:nvSpPr>
          <p:cNvPr id="2" name="Freeform 2"/>
          <p:cNvSpPr/>
          <p:nvPr/>
        </p:nvSpPr>
        <p:spPr>
          <a:xfrm>
            <a:off x="3348885" y="373687"/>
            <a:ext cx="10950592" cy="9539626"/>
          </a:xfrm>
          <a:custGeom>
            <a:avLst/>
            <a:gdLst/>
            <a:ahLst/>
            <a:cxnLst/>
            <a:rect l="l" t="t" r="r" b="b"/>
            <a:pathLst>
              <a:path w="10950592" h="9539626">
                <a:moveTo>
                  <a:pt x="0" y="0"/>
                </a:moveTo>
                <a:lnTo>
                  <a:pt x="10950592" y="0"/>
                </a:lnTo>
                <a:lnTo>
                  <a:pt x="10950592" y="9539626"/>
                </a:lnTo>
                <a:lnTo>
                  <a:pt x="0" y="9539626"/>
                </a:lnTo>
                <a:lnTo>
                  <a:pt x="0" y="0"/>
                </a:lnTo>
                <a:close/>
              </a:path>
            </a:pathLst>
          </a:custGeom>
          <a:blipFill>
            <a:blip r:embed="rId2"/>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52F35"/>
        </a:solidFill>
        <a:effectLst/>
      </p:bgPr>
    </p:bg>
    <p:spTree>
      <p:nvGrpSpPr>
        <p:cNvPr id="1" name=""/>
        <p:cNvGrpSpPr/>
        <p:nvPr/>
      </p:nvGrpSpPr>
      <p:grpSpPr>
        <a:xfrm>
          <a:off x="0" y="0"/>
          <a:ext cx="0" cy="0"/>
          <a:chOff x="0" y="0"/>
          <a:chExt cx="0" cy="0"/>
        </a:xfrm>
      </p:grpSpPr>
      <p:sp>
        <p:nvSpPr>
          <p:cNvPr id="2" name="Freeform 2"/>
          <p:cNvSpPr/>
          <p:nvPr/>
        </p:nvSpPr>
        <p:spPr>
          <a:xfrm>
            <a:off x="4294977" y="506585"/>
            <a:ext cx="9698046" cy="9273830"/>
          </a:xfrm>
          <a:custGeom>
            <a:avLst/>
            <a:gdLst/>
            <a:ahLst/>
            <a:cxnLst/>
            <a:rect l="l" t="t" r="r" b="b"/>
            <a:pathLst>
              <a:path w="9698046" h="9273830">
                <a:moveTo>
                  <a:pt x="0" y="0"/>
                </a:moveTo>
                <a:lnTo>
                  <a:pt x="9698046" y="0"/>
                </a:lnTo>
                <a:lnTo>
                  <a:pt x="9698046" y="9273830"/>
                </a:lnTo>
                <a:lnTo>
                  <a:pt x="0" y="9273830"/>
                </a:lnTo>
                <a:lnTo>
                  <a:pt x="0" y="0"/>
                </a:lnTo>
                <a:close/>
              </a:path>
            </a:pathLst>
          </a:custGeom>
          <a:blipFill>
            <a:blip r:embed="rId2"/>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52F35"/>
        </a:solidFill>
        <a:effectLst/>
      </p:bgPr>
    </p:bg>
    <p:spTree>
      <p:nvGrpSpPr>
        <p:cNvPr id="1" name=""/>
        <p:cNvGrpSpPr/>
        <p:nvPr/>
      </p:nvGrpSpPr>
      <p:grpSpPr>
        <a:xfrm>
          <a:off x="0" y="0"/>
          <a:ext cx="0" cy="0"/>
          <a:chOff x="0" y="0"/>
          <a:chExt cx="0" cy="0"/>
        </a:xfrm>
      </p:grpSpPr>
      <p:sp>
        <p:nvSpPr>
          <p:cNvPr id="2" name="Freeform 2"/>
          <p:cNvSpPr/>
          <p:nvPr/>
        </p:nvSpPr>
        <p:spPr>
          <a:xfrm>
            <a:off x="-107996" y="15402"/>
            <a:ext cx="18395996" cy="10423202"/>
          </a:xfrm>
          <a:custGeom>
            <a:avLst/>
            <a:gdLst/>
            <a:ahLst/>
            <a:cxnLst/>
            <a:rect l="l" t="t" r="r" b="b"/>
            <a:pathLst>
              <a:path w="18395996" h="10423202">
                <a:moveTo>
                  <a:pt x="0" y="0"/>
                </a:moveTo>
                <a:lnTo>
                  <a:pt x="18395996" y="0"/>
                </a:lnTo>
                <a:lnTo>
                  <a:pt x="18395996" y="10423202"/>
                </a:lnTo>
                <a:lnTo>
                  <a:pt x="0" y="10423202"/>
                </a:lnTo>
                <a:lnTo>
                  <a:pt x="0" y="0"/>
                </a:lnTo>
                <a:close/>
              </a:path>
            </a:pathLst>
          </a:custGeom>
          <a:blipFill>
            <a:blip r:embed="rId3">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tretch>
              <a:fillRect l="-4710" t="-19528" r="-8456" b="-13689"/>
            </a:stretch>
          </a:blipFill>
        </p:spPr>
      </p:sp>
      <p:sp>
        <p:nvSpPr>
          <p:cNvPr id="3" name="Freeform 3"/>
          <p:cNvSpPr/>
          <p:nvPr/>
        </p:nvSpPr>
        <p:spPr>
          <a:xfrm>
            <a:off x="-3173182" y="-4697533"/>
            <a:ext cx="26022264" cy="19274235"/>
          </a:xfrm>
          <a:custGeom>
            <a:avLst/>
            <a:gdLst/>
            <a:ahLst/>
            <a:cxnLst/>
            <a:rect l="l" t="t" r="r" b="b"/>
            <a:pathLst>
              <a:path w="26022264" h="19274235">
                <a:moveTo>
                  <a:pt x="0" y="0"/>
                </a:moveTo>
                <a:lnTo>
                  <a:pt x="26022264" y="0"/>
                </a:lnTo>
                <a:lnTo>
                  <a:pt x="26022264" y="19274236"/>
                </a:lnTo>
                <a:lnTo>
                  <a:pt x="0" y="192742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5798349" y="-5034354"/>
            <a:ext cx="30686202" cy="20230702"/>
          </a:xfrm>
          <a:custGeom>
            <a:avLst/>
            <a:gdLst/>
            <a:ahLst/>
            <a:cxnLst/>
            <a:rect l="l" t="t" r="r" b="b"/>
            <a:pathLst>
              <a:path w="30686202" h="20230702">
                <a:moveTo>
                  <a:pt x="0" y="0"/>
                </a:moveTo>
                <a:lnTo>
                  <a:pt x="30686202" y="0"/>
                </a:lnTo>
                <a:lnTo>
                  <a:pt x="30686202" y="20230702"/>
                </a:lnTo>
                <a:lnTo>
                  <a:pt x="0" y="202307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3304377" y="696803"/>
            <a:ext cx="12480750" cy="1104900"/>
          </a:xfrm>
          <a:prstGeom prst="rect">
            <a:avLst/>
          </a:prstGeom>
        </p:spPr>
        <p:txBody>
          <a:bodyPr lIns="0" tIns="0" rIns="0" bIns="0" rtlCol="0" anchor="t">
            <a:spAutoFit/>
          </a:bodyPr>
          <a:lstStyle/>
          <a:p>
            <a:pPr algn="ctr">
              <a:lnSpc>
                <a:spcPts val="8640"/>
              </a:lnSpc>
            </a:pPr>
            <a:r>
              <a:rPr lang="en-US" sz="7200" b="1" dirty="0">
                <a:latin typeface="Abhaya Libre Bold"/>
                <a:ea typeface="Abhaya Libre Bold"/>
                <a:cs typeface="Abhaya Libre Bold"/>
                <a:sym typeface="Abhaya Libre Bold"/>
              </a:rPr>
              <a:t>Feature Engineering</a:t>
            </a:r>
          </a:p>
        </p:txBody>
      </p:sp>
      <p:sp>
        <p:nvSpPr>
          <p:cNvPr id="6" name="TextBox 6"/>
          <p:cNvSpPr txBox="1"/>
          <p:nvPr/>
        </p:nvSpPr>
        <p:spPr>
          <a:xfrm>
            <a:off x="3453329" y="1898143"/>
            <a:ext cx="11381342" cy="8314007"/>
          </a:xfrm>
          <a:prstGeom prst="rect">
            <a:avLst/>
          </a:prstGeom>
        </p:spPr>
        <p:txBody>
          <a:bodyPr lIns="0" tIns="0" rIns="0" bIns="0" rtlCol="0" anchor="t">
            <a:spAutoFit/>
          </a:bodyPr>
          <a:lstStyle/>
          <a:p>
            <a:pPr algn="l">
              <a:lnSpc>
                <a:spcPts val="3071"/>
              </a:lnSpc>
            </a:pPr>
            <a:r>
              <a:rPr lang="en-US" sz="2000" b="1" dirty="0">
                <a:latin typeface="Arimo Bold"/>
                <a:ea typeface="Arimo Bold"/>
                <a:cs typeface="Arimo Bold"/>
                <a:sym typeface="Arimo Bold"/>
              </a:rPr>
              <a:t>Data Cleaning and Preprocessing</a:t>
            </a:r>
          </a:p>
          <a:p>
            <a:pPr marL="480528" lvl="1" indent="-240264" algn="l">
              <a:lnSpc>
                <a:spcPts val="3071"/>
              </a:lnSpc>
              <a:buFont typeface="Arial"/>
              <a:buChar char="•"/>
            </a:pPr>
            <a:r>
              <a:rPr lang="en-US" sz="2000" b="1" dirty="0">
                <a:latin typeface="Arimo Bold"/>
                <a:ea typeface="Arimo Bold"/>
                <a:cs typeface="Arimo Bold"/>
                <a:sym typeface="Arimo Bold"/>
              </a:rPr>
              <a:t>Handling Missing Values: </a:t>
            </a:r>
            <a:r>
              <a:rPr lang="en-US" sz="2000" dirty="0">
                <a:latin typeface="Arimo"/>
                <a:ea typeface="Arimo"/>
                <a:cs typeface="Arimo"/>
                <a:sym typeface="Arimo"/>
              </a:rPr>
              <a:t>Impute missing values with mean/median or use forward fill techniques.</a:t>
            </a:r>
          </a:p>
          <a:p>
            <a:pPr marL="480528" lvl="1" indent="-240264" algn="l">
              <a:lnSpc>
                <a:spcPts val="3071"/>
              </a:lnSpc>
              <a:buFont typeface="Arial"/>
              <a:buChar char="•"/>
            </a:pPr>
            <a:r>
              <a:rPr lang="en-US" sz="2000" b="1" dirty="0">
                <a:latin typeface="Arimo Bold"/>
                <a:ea typeface="Arimo Bold"/>
                <a:cs typeface="Arimo Bold"/>
                <a:sym typeface="Arimo Bold"/>
              </a:rPr>
              <a:t>Scaling and Normalization: </a:t>
            </a:r>
            <a:r>
              <a:rPr lang="en-US" sz="2000" dirty="0">
                <a:latin typeface="Arimo"/>
                <a:ea typeface="Arimo"/>
                <a:cs typeface="Arimo"/>
                <a:sym typeface="Arimo"/>
              </a:rPr>
              <a:t>Standardize numerical features (e.g., ratings, price) to bring them to a similar scale, avoiding skewed clustering due to varying units.</a:t>
            </a:r>
          </a:p>
          <a:p>
            <a:pPr algn="l">
              <a:lnSpc>
                <a:spcPts val="3071"/>
              </a:lnSpc>
            </a:pPr>
            <a:r>
              <a:rPr lang="en-US" sz="2000" b="1" dirty="0">
                <a:latin typeface="Arimo Bold"/>
                <a:ea typeface="Arimo Bold"/>
                <a:cs typeface="Arimo Bold"/>
                <a:sym typeface="Arimo Bold"/>
              </a:rPr>
              <a:t>2. Encoding Categorical Data</a:t>
            </a:r>
          </a:p>
          <a:p>
            <a:pPr marL="480528" lvl="1" indent="-240264" algn="l">
              <a:lnSpc>
                <a:spcPts val="3071"/>
              </a:lnSpc>
              <a:buFont typeface="Arial"/>
              <a:buChar char="•"/>
            </a:pPr>
            <a:r>
              <a:rPr lang="en-US" sz="2000" b="1" dirty="0">
                <a:latin typeface="Arimo Bold"/>
                <a:ea typeface="Arimo Bold"/>
                <a:cs typeface="Arimo Bold"/>
                <a:sym typeface="Arimo Bold"/>
              </a:rPr>
              <a:t>One-Hot Encoding: </a:t>
            </a:r>
            <a:r>
              <a:rPr lang="en-US" sz="2000" dirty="0">
                <a:latin typeface="Arimo"/>
                <a:ea typeface="Arimo"/>
                <a:cs typeface="Arimo"/>
                <a:sym typeface="Arimo"/>
              </a:rPr>
              <a:t>Convert categorical features (e.g., cuisine types, restaurant tags) into binary vectors for model compatibility.</a:t>
            </a:r>
          </a:p>
          <a:p>
            <a:pPr marL="480528" lvl="1" indent="-240264" algn="l">
              <a:lnSpc>
                <a:spcPts val="3071"/>
              </a:lnSpc>
              <a:buFont typeface="Arial"/>
              <a:buChar char="•"/>
            </a:pPr>
            <a:r>
              <a:rPr lang="en-US" sz="2000" b="1" dirty="0">
                <a:latin typeface="Arimo Bold"/>
                <a:ea typeface="Arimo Bold"/>
                <a:cs typeface="Arimo Bold"/>
                <a:sym typeface="Arimo Bold"/>
              </a:rPr>
              <a:t>Label Encoding: </a:t>
            </a:r>
            <a:r>
              <a:rPr lang="en-US" sz="2000" dirty="0">
                <a:latin typeface="Arimo"/>
                <a:ea typeface="Arimo"/>
                <a:cs typeface="Arimo"/>
                <a:sym typeface="Arimo"/>
              </a:rPr>
              <a:t>Assign numerical labels for ordinal features where order matters (e.g., rating categories).</a:t>
            </a:r>
          </a:p>
          <a:p>
            <a:pPr algn="l">
              <a:lnSpc>
                <a:spcPts val="3071"/>
              </a:lnSpc>
            </a:pPr>
            <a:r>
              <a:rPr lang="en-US" sz="2000" b="1" dirty="0">
                <a:latin typeface="Arimo Bold"/>
                <a:ea typeface="Arimo Bold"/>
                <a:cs typeface="Arimo Bold"/>
                <a:sym typeface="Arimo Bold"/>
              </a:rPr>
              <a:t>3. Feature Selection and Reduction</a:t>
            </a:r>
          </a:p>
          <a:p>
            <a:pPr marL="480528" lvl="1" indent="-240264" algn="l">
              <a:lnSpc>
                <a:spcPts val="3071"/>
              </a:lnSpc>
              <a:buFont typeface="Arial"/>
              <a:buChar char="•"/>
            </a:pPr>
            <a:r>
              <a:rPr lang="en-US" sz="2000" b="1" dirty="0">
                <a:latin typeface="Arimo Bold"/>
                <a:ea typeface="Arimo Bold"/>
                <a:cs typeface="Arimo Bold"/>
                <a:sym typeface="Arimo Bold"/>
              </a:rPr>
              <a:t>Dimensionality Reduction with PCA: </a:t>
            </a:r>
            <a:r>
              <a:rPr lang="en-US" sz="2000" dirty="0">
                <a:latin typeface="Arimo"/>
                <a:ea typeface="Arimo"/>
                <a:cs typeface="Arimo"/>
                <a:sym typeface="Arimo"/>
              </a:rPr>
              <a:t>Identify and retain the principal components that capture most of the variance in data, reducing noise and improving clustering performance.</a:t>
            </a:r>
          </a:p>
          <a:p>
            <a:pPr marL="480528" lvl="1" indent="-240264" algn="l">
              <a:lnSpc>
                <a:spcPts val="3071"/>
              </a:lnSpc>
              <a:buFont typeface="Arial"/>
              <a:buChar char="•"/>
            </a:pPr>
            <a:r>
              <a:rPr lang="en-US" sz="2000" b="1" dirty="0">
                <a:latin typeface="Arimo Bold"/>
                <a:ea typeface="Arimo Bold"/>
                <a:cs typeface="Arimo Bold"/>
                <a:sym typeface="Arimo Bold"/>
              </a:rPr>
              <a:t>Keyword Selection for Sentiment Analysis:</a:t>
            </a:r>
            <a:r>
              <a:rPr lang="en-US" sz="2000" dirty="0">
                <a:latin typeface="Arimo"/>
                <a:ea typeface="Arimo"/>
                <a:cs typeface="Arimo"/>
                <a:sym typeface="Arimo"/>
              </a:rPr>
              <a:t> Identify important words or phrases that impact sentiment, often using methods like chi-square or mutual information.</a:t>
            </a:r>
          </a:p>
          <a:p>
            <a:pPr algn="l">
              <a:lnSpc>
                <a:spcPts val="3071"/>
              </a:lnSpc>
            </a:pPr>
            <a:r>
              <a:rPr lang="en-US" sz="2000" b="1" dirty="0">
                <a:latin typeface="Arimo Bold"/>
                <a:ea typeface="Arimo Bold"/>
                <a:cs typeface="Arimo Bold"/>
                <a:sym typeface="Arimo Bold"/>
              </a:rPr>
              <a:t>4. Text-Specific Feature Engineering for Sentiment Analysis</a:t>
            </a:r>
          </a:p>
          <a:p>
            <a:pPr marL="480528" lvl="1" indent="-240264" algn="l">
              <a:lnSpc>
                <a:spcPts val="3071"/>
              </a:lnSpc>
              <a:buFont typeface="Arial"/>
              <a:buChar char="•"/>
            </a:pPr>
            <a:r>
              <a:rPr lang="en-US" sz="2000" b="1" dirty="0">
                <a:latin typeface="Arimo Bold"/>
                <a:ea typeface="Arimo Bold"/>
                <a:cs typeface="Arimo Bold"/>
                <a:sym typeface="Arimo Bold"/>
              </a:rPr>
              <a:t>Tokenization and Vectorization:</a:t>
            </a:r>
            <a:r>
              <a:rPr lang="en-US" sz="2000" dirty="0">
                <a:latin typeface="Arimo"/>
                <a:ea typeface="Arimo"/>
                <a:cs typeface="Arimo"/>
                <a:sym typeface="Arimo"/>
              </a:rPr>
              <a:t> Convert text reviews into numerical vectors (e.g., TF-IDF or Count Vectorizer) for model processing.</a:t>
            </a:r>
          </a:p>
          <a:p>
            <a:pPr marL="480528" lvl="1" indent="-240264" algn="l">
              <a:lnSpc>
                <a:spcPts val="3071"/>
              </a:lnSpc>
              <a:buFont typeface="Arial"/>
              <a:buChar char="•"/>
            </a:pPr>
            <a:r>
              <a:rPr lang="en-US" sz="2000" b="1" dirty="0">
                <a:latin typeface="Arimo Bold"/>
                <a:ea typeface="Arimo Bold"/>
                <a:cs typeface="Arimo Bold"/>
                <a:sym typeface="Arimo Bold"/>
              </a:rPr>
              <a:t>Sentiment-specific Features: </a:t>
            </a:r>
            <a:r>
              <a:rPr lang="en-US" sz="2000" dirty="0">
                <a:latin typeface="Arimo"/>
                <a:ea typeface="Arimo"/>
                <a:cs typeface="Arimo"/>
                <a:sym typeface="Arimo"/>
              </a:rPr>
              <a:t>Identify terms with strong positive/negative sentiment to help classify reviews effectively.</a:t>
            </a:r>
          </a:p>
          <a:p>
            <a:pPr marL="738963" lvl="1" indent="-369482" algn="l">
              <a:lnSpc>
                <a:spcPts val="3071"/>
              </a:lnSpc>
            </a:pPr>
            <a:endParaRPr lang="en-US" sz="2225" dirty="0">
              <a:solidFill>
                <a:srgbClr val="FFFFFF"/>
              </a:solidFill>
              <a:latin typeface="Arimo"/>
              <a:ea typeface="Arimo"/>
              <a:cs typeface="Arimo"/>
              <a:sym typeface="Arim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52F35"/>
        </a:solidFill>
        <a:effectLst/>
      </p:bgPr>
    </p:bg>
    <p:spTree>
      <p:nvGrpSpPr>
        <p:cNvPr id="1" name=""/>
        <p:cNvGrpSpPr/>
        <p:nvPr/>
      </p:nvGrpSpPr>
      <p:grpSpPr>
        <a:xfrm>
          <a:off x="0" y="0"/>
          <a:ext cx="0" cy="0"/>
          <a:chOff x="0" y="0"/>
          <a:chExt cx="0" cy="0"/>
        </a:xfrm>
      </p:grpSpPr>
      <p:sp>
        <p:nvSpPr>
          <p:cNvPr id="2" name="TextBox 2"/>
          <p:cNvSpPr txBox="1"/>
          <p:nvPr/>
        </p:nvSpPr>
        <p:spPr>
          <a:xfrm>
            <a:off x="514350" y="785813"/>
            <a:ext cx="17259300" cy="8239125"/>
          </a:xfrm>
          <a:prstGeom prst="rect">
            <a:avLst/>
          </a:prstGeom>
        </p:spPr>
        <p:txBody>
          <a:bodyPr lIns="0" tIns="0" rIns="0" bIns="0" rtlCol="0" anchor="t">
            <a:spAutoFit/>
          </a:bodyPr>
          <a:lstStyle/>
          <a:p>
            <a:pPr algn="ctr">
              <a:lnSpc>
                <a:spcPts val="5594"/>
              </a:lnSpc>
              <a:spcBef>
                <a:spcPct val="0"/>
              </a:spcBef>
            </a:pPr>
            <a:r>
              <a:rPr lang="en-US" sz="4662" b="1">
                <a:solidFill>
                  <a:srgbClr val="F2F2F2"/>
                </a:solidFill>
                <a:latin typeface="Abhaya Libre Bold"/>
                <a:ea typeface="Abhaya Libre Bold"/>
                <a:cs typeface="Abhaya Libre Bold"/>
                <a:sym typeface="Abhaya Libre Bold"/>
              </a:rPr>
              <a:t>Conclusion</a:t>
            </a:r>
          </a:p>
          <a:p>
            <a:pPr algn="just">
              <a:lnSpc>
                <a:spcPts val="3681"/>
              </a:lnSpc>
              <a:spcBef>
                <a:spcPct val="0"/>
              </a:spcBef>
            </a:pPr>
            <a:endParaRPr lang="en-US" sz="4662" b="1">
              <a:solidFill>
                <a:srgbClr val="F2F2F2"/>
              </a:solidFill>
              <a:latin typeface="Abhaya Libre Bold"/>
              <a:ea typeface="Abhaya Libre Bold"/>
              <a:cs typeface="Abhaya Libre Bold"/>
              <a:sym typeface="Abhaya Libre Bold"/>
            </a:endParaRPr>
          </a:p>
          <a:p>
            <a:pPr algn="just">
              <a:lnSpc>
                <a:spcPts val="4312"/>
              </a:lnSpc>
              <a:spcBef>
                <a:spcPct val="0"/>
              </a:spcBef>
            </a:pPr>
            <a:r>
              <a:rPr lang="en-US" sz="3593" b="1">
                <a:solidFill>
                  <a:srgbClr val="F2F2F2"/>
                </a:solidFill>
                <a:latin typeface="Abhaya Libre Bold"/>
                <a:ea typeface="Abhaya Libre Bold"/>
                <a:cs typeface="Abhaya Libre Bold"/>
                <a:sym typeface="Abhaya Libre Bold"/>
              </a:rPr>
              <a:t>Clustering Analysis: </a:t>
            </a:r>
            <a:r>
              <a:rPr lang="en-US" sz="3593">
                <a:solidFill>
                  <a:srgbClr val="F2F2F2"/>
                </a:solidFill>
                <a:latin typeface="Abhaya Libre"/>
                <a:ea typeface="Abhaya Libre"/>
                <a:cs typeface="Abhaya Libre"/>
                <a:sym typeface="Abhaya Libre"/>
              </a:rPr>
              <a:t>Identified distinct cuisine groups, providing valuable insights for targeted marketing and menu optimization.</a:t>
            </a:r>
          </a:p>
          <a:p>
            <a:pPr algn="just">
              <a:lnSpc>
                <a:spcPts val="4312"/>
              </a:lnSpc>
              <a:spcBef>
                <a:spcPct val="0"/>
              </a:spcBef>
            </a:pPr>
            <a:endParaRPr lang="en-US" sz="3593">
              <a:solidFill>
                <a:srgbClr val="F2F2F2"/>
              </a:solidFill>
              <a:latin typeface="Abhaya Libre"/>
              <a:ea typeface="Abhaya Libre"/>
              <a:cs typeface="Abhaya Libre"/>
              <a:sym typeface="Abhaya Libre"/>
            </a:endParaRPr>
          </a:p>
          <a:p>
            <a:pPr algn="just">
              <a:lnSpc>
                <a:spcPts val="4312"/>
              </a:lnSpc>
              <a:spcBef>
                <a:spcPct val="0"/>
              </a:spcBef>
            </a:pPr>
            <a:r>
              <a:rPr lang="en-US" sz="3593" b="1">
                <a:solidFill>
                  <a:srgbClr val="F2F2F2"/>
                </a:solidFill>
                <a:latin typeface="Abhaya Libre Bold"/>
                <a:ea typeface="Abhaya Libre Bold"/>
                <a:cs typeface="Abhaya Libre Bold"/>
                <a:sym typeface="Abhaya Libre Bold"/>
              </a:rPr>
              <a:t>Sentiment Analysis: </a:t>
            </a:r>
            <a:r>
              <a:rPr lang="en-US" sz="3593">
                <a:solidFill>
                  <a:srgbClr val="F2F2F2"/>
                </a:solidFill>
                <a:latin typeface="Abhaya Libre"/>
                <a:ea typeface="Abhaya Libre"/>
                <a:cs typeface="Abhaya Libre"/>
                <a:sym typeface="Abhaya Libre"/>
              </a:rPr>
              <a:t>Demonstrated a strong relationship between sentiment scores and customer ratings, revealing key factors influencing satisfaction.</a:t>
            </a:r>
          </a:p>
          <a:p>
            <a:pPr algn="just">
              <a:lnSpc>
                <a:spcPts val="4312"/>
              </a:lnSpc>
              <a:spcBef>
                <a:spcPct val="0"/>
              </a:spcBef>
            </a:pPr>
            <a:endParaRPr lang="en-US" sz="3593">
              <a:solidFill>
                <a:srgbClr val="F2F2F2"/>
              </a:solidFill>
              <a:latin typeface="Abhaya Libre"/>
              <a:ea typeface="Abhaya Libre"/>
              <a:cs typeface="Abhaya Libre"/>
              <a:sym typeface="Abhaya Libre"/>
            </a:endParaRPr>
          </a:p>
          <a:p>
            <a:pPr algn="just">
              <a:lnSpc>
                <a:spcPts val="4312"/>
              </a:lnSpc>
              <a:spcBef>
                <a:spcPct val="0"/>
              </a:spcBef>
            </a:pPr>
            <a:r>
              <a:rPr lang="en-US" sz="3593" b="1">
                <a:solidFill>
                  <a:srgbClr val="F2F2F2"/>
                </a:solidFill>
                <a:latin typeface="Abhaya Libre Bold"/>
                <a:ea typeface="Abhaya Libre Bold"/>
                <a:cs typeface="Abhaya Libre Bold"/>
                <a:sym typeface="Abhaya Libre Bold"/>
              </a:rPr>
              <a:t>Model Performance: </a:t>
            </a:r>
            <a:r>
              <a:rPr lang="en-US" sz="3593">
                <a:solidFill>
                  <a:srgbClr val="F2F2F2"/>
                </a:solidFill>
                <a:latin typeface="Abhaya Libre"/>
                <a:ea typeface="Abhaya Libre"/>
                <a:cs typeface="Abhaya Libre"/>
                <a:sym typeface="Abhaya Libre"/>
              </a:rPr>
              <a:t>Logistic Regression and XGBoost emerged as the most effective algorithms, delivering high accuracy and robust predictions for rating classifications.</a:t>
            </a:r>
          </a:p>
          <a:p>
            <a:pPr algn="just">
              <a:lnSpc>
                <a:spcPts val="4312"/>
              </a:lnSpc>
              <a:spcBef>
                <a:spcPct val="0"/>
              </a:spcBef>
            </a:pPr>
            <a:endParaRPr lang="en-US" sz="3593">
              <a:solidFill>
                <a:srgbClr val="F2F2F2"/>
              </a:solidFill>
              <a:latin typeface="Abhaya Libre"/>
              <a:ea typeface="Abhaya Libre"/>
              <a:cs typeface="Abhaya Libre"/>
              <a:sym typeface="Abhaya Libre"/>
            </a:endParaRPr>
          </a:p>
          <a:p>
            <a:pPr algn="just">
              <a:lnSpc>
                <a:spcPts val="4312"/>
              </a:lnSpc>
              <a:spcBef>
                <a:spcPct val="0"/>
              </a:spcBef>
            </a:pPr>
            <a:r>
              <a:rPr lang="en-US" sz="3593">
                <a:solidFill>
                  <a:srgbClr val="F2F2F2"/>
                </a:solidFill>
                <a:latin typeface="Abhaya Libre"/>
                <a:ea typeface="Abhaya Libre"/>
                <a:cs typeface="Abhaya Libre"/>
                <a:sym typeface="Abhaya Libre"/>
              </a:rPr>
              <a:t>These insights can empower restaurant owners to make informed, data-driven decisions, enhancing customer experience and improving overall operations. Future enhancements could focus on integrating advanced NLP techniques and expanding the dataset for even deeper insights.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52F35"/>
        </a:solidFill>
        <a:effectLst/>
      </p:bgPr>
    </p:bg>
    <p:spTree>
      <p:nvGrpSpPr>
        <p:cNvPr id="1" name=""/>
        <p:cNvGrpSpPr/>
        <p:nvPr/>
      </p:nvGrpSpPr>
      <p:grpSpPr>
        <a:xfrm>
          <a:off x="0" y="0"/>
          <a:ext cx="0" cy="0"/>
          <a:chOff x="0" y="0"/>
          <a:chExt cx="0" cy="0"/>
        </a:xfrm>
      </p:grpSpPr>
      <p:sp>
        <p:nvSpPr>
          <p:cNvPr id="2" name="Freeform 2"/>
          <p:cNvSpPr/>
          <p:nvPr/>
        </p:nvSpPr>
        <p:spPr>
          <a:xfrm>
            <a:off x="-53998" y="0"/>
            <a:ext cx="18395996" cy="10423202"/>
          </a:xfrm>
          <a:custGeom>
            <a:avLst/>
            <a:gdLst/>
            <a:ahLst/>
            <a:cxnLst/>
            <a:rect l="l" t="t" r="r" b="b"/>
            <a:pathLst>
              <a:path w="18395996" h="10423202">
                <a:moveTo>
                  <a:pt x="0" y="0"/>
                </a:moveTo>
                <a:lnTo>
                  <a:pt x="18395996" y="0"/>
                </a:lnTo>
                <a:lnTo>
                  <a:pt x="18395996" y="10423202"/>
                </a:lnTo>
                <a:lnTo>
                  <a:pt x="0" y="10423202"/>
                </a:lnTo>
                <a:lnTo>
                  <a:pt x="0" y="0"/>
                </a:lnTo>
                <a:close/>
              </a:path>
            </a:pathLst>
          </a:custGeom>
          <a:blipFill>
            <a:blip r:embed="rId3"/>
            <a:stretch>
              <a:fillRect l="-4710" t="-19528" r="-8456" b="-13689"/>
            </a:stretch>
          </a:blipFill>
        </p:spPr>
      </p:sp>
      <p:sp>
        <p:nvSpPr>
          <p:cNvPr id="3" name="Freeform 3"/>
          <p:cNvSpPr/>
          <p:nvPr/>
        </p:nvSpPr>
        <p:spPr>
          <a:xfrm>
            <a:off x="14095118" y="-3943733"/>
            <a:ext cx="9926864" cy="18025135"/>
          </a:xfrm>
          <a:custGeom>
            <a:avLst/>
            <a:gdLst/>
            <a:ahLst/>
            <a:cxnLst/>
            <a:rect l="l" t="t" r="r" b="b"/>
            <a:pathLst>
              <a:path w="9926864" h="18025135">
                <a:moveTo>
                  <a:pt x="0" y="0"/>
                </a:moveTo>
                <a:lnTo>
                  <a:pt x="9926864" y="0"/>
                </a:lnTo>
                <a:lnTo>
                  <a:pt x="9926864" y="18025136"/>
                </a:lnTo>
                <a:lnTo>
                  <a:pt x="0" y="180251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589048" y="-3943604"/>
            <a:ext cx="15120403" cy="17554552"/>
          </a:xfrm>
          <a:custGeom>
            <a:avLst/>
            <a:gdLst/>
            <a:ahLst/>
            <a:cxnLst/>
            <a:rect l="l" t="t" r="r" b="b"/>
            <a:pathLst>
              <a:path w="15120403" h="17554552">
                <a:moveTo>
                  <a:pt x="0" y="0"/>
                </a:moveTo>
                <a:lnTo>
                  <a:pt x="15120403" y="0"/>
                </a:lnTo>
                <a:lnTo>
                  <a:pt x="15120403" y="17554552"/>
                </a:lnTo>
                <a:lnTo>
                  <a:pt x="0" y="175545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4205434" y="4135385"/>
            <a:ext cx="7705950" cy="1847850"/>
          </a:xfrm>
          <a:prstGeom prst="rect">
            <a:avLst/>
          </a:prstGeom>
        </p:spPr>
        <p:txBody>
          <a:bodyPr lIns="0" tIns="0" rIns="0" bIns="0" rtlCol="0" anchor="t">
            <a:spAutoFit/>
          </a:bodyPr>
          <a:lstStyle/>
          <a:p>
            <a:pPr algn="l">
              <a:lnSpc>
                <a:spcPts val="14400"/>
              </a:lnSpc>
            </a:pPr>
            <a:r>
              <a:rPr lang="en-US" sz="12000" b="1">
                <a:solidFill>
                  <a:srgbClr val="FFFFFF"/>
                </a:solidFill>
                <a:latin typeface="Abhaya Libre Bold"/>
                <a:ea typeface="Abhaya Libre Bold"/>
                <a:cs typeface="Abhaya Libre Bold"/>
                <a:sym typeface="Abhaya Libre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52F35"/>
        </a:solidFill>
        <a:effectLst/>
      </p:bgPr>
    </p:bg>
    <p:spTree>
      <p:nvGrpSpPr>
        <p:cNvPr id="1" name=""/>
        <p:cNvGrpSpPr/>
        <p:nvPr/>
      </p:nvGrpSpPr>
      <p:grpSpPr>
        <a:xfrm>
          <a:off x="0" y="0"/>
          <a:ext cx="0" cy="0"/>
          <a:chOff x="0" y="0"/>
          <a:chExt cx="0" cy="0"/>
        </a:xfrm>
      </p:grpSpPr>
      <p:sp>
        <p:nvSpPr>
          <p:cNvPr id="2" name="Freeform 2"/>
          <p:cNvSpPr/>
          <p:nvPr/>
        </p:nvSpPr>
        <p:spPr>
          <a:xfrm>
            <a:off x="-53998" y="0"/>
            <a:ext cx="18395996" cy="10423202"/>
          </a:xfrm>
          <a:custGeom>
            <a:avLst/>
            <a:gdLst/>
            <a:ahLst/>
            <a:cxnLst/>
            <a:rect l="l" t="t" r="r" b="b"/>
            <a:pathLst>
              <a:path w="18395996" h="10423202">
                <a:moveTo>
                  <a:pt x="0" y="0"/>
                </a:moveTo>
                <a:lnTo>
                  <a:pt x="18395996" y="0"/>
                </a:lnTo>
                <a:lnTo>
                  <a:pt x="18395996" y="10423202"/>
                </a:lnTo>
                <a:lnTo>
                  <a:pt x="0" y="10423202"/>
                </a:lnTo>
                <a:lnTo>
                  <a:pt x="0" y="0"/>
                </a:lnTo>
                <a:close/>
              </a:path>
            </a:pathLst>
          </a:custGeom>
          <a:blipFill>
            <a:blip r:embed="rId3">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tretch>
              <a:fillRect l="-4710" t="-19528" r="-8456" b="-13689"/>
            </a:stretch>
          </a:blipFill>
        </p:spPr>
      </p:sp>
      <p:sp>
        <p:nvSpPr>
          <p:cNvPr id="3" name="Freeform 3"/>
          <p:cNvSpPr/>
          <p:nvPr/>
        </p:nvSpPr>
        <p:spPr>
          <a:xfrm>
            <a:off x="-3399148" y="-4754659"/>
            <a:ext cx="28915830" cy="18970956"/>
          </a:xfrm>
          <a:custGeom>
            <a:avLst/>
            <a:gdLst/>
            <a:ahLst/>
            <a:cxnLst/>
            <a:rect l="l" t="t" r="r" b="b"/>
            <a:pathLst>
              <a:path w="28915830" h="18970956">
                <a:moveTo>
                  <a:pt x="0" y="0"/>
                </a:moveTo>
                <a:lnTo>
                  <a:pt x="28915830" y="0"/>
                </a:lnTo>
                <a:lnTo>
                  <a:pt x="28915830" y="18970956"/>
                </a:lnTo>
                <a:lnTo>
                  <a:pt x="0" y="189709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5408752" y="-6426404"/>
            <a:ext cx="30400051" cy="22296802"/>
          </a:xfrm>
          <a:custGeom>
            <a:avLst/>
            <a:gdLst/>
            <a:ahLst/>
            <a:cxnLst/>
            <a:rect l="l" t="t" r="r" b="b"/>
            <a:pathLst>
              <a:path w="30400051" h="22296802">
                <a:moveTo>
                  <a:pt x="0" y="0"/>
                </a:moveTo>
                <a:lnTo>
                  <a:pt x="30400051" y="0"/>
                </a:lnTo>
                <a:lnTo>
                  <a:pt x="30400051" y="22296802"/>
                </a:lnTo>
                <a:lnTo>
                  <a:pt x="0" y="222968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502021" y="1028700"/>
            <a:ext cx="16254554" cy="923330"/>
          </a:xfrm>
          <a:prstGeom prst="rect">
            <a:avLst/>
          </a:prstGeom>
        </p:spPr>
        <p:txBody>
          <a:bodyPr lIns="0" tIns="0" rIns="0" bIns="0" rtlCol="0" anchor="t">
            <a:spAutoFit/>
          </a:bodyPr>
          <a:lstStyle/>
          <a:p>
            <a:pPr algn="l">
              <a:lnSpc>
                <a:spcPts val="7174"/>
              </a:lnSpc>
            </a:pPr>
            <a:r>
              <a:rPr lang="en-US" sz="5978" b="1" dirty="0">
                <a:latin typeface="Abhaya Libre Bold"/>
                <a:ea typeface="Abhaya Libre Bold"/>
                <a:cs typeface="Abhaya Libre Bold"/>
                <a:sym typeface="Abhaya Libre Bold"/>
              </a:rPr>
              <a:t>Introduction</a:t>
            </a:r>
          </a:p>
        </p:txBody>
      </p:sp>
      <p:sp>
        <p:nvSpPr>
          <p:cNvPr id="6" name="TextBox 6"/>
          <p:cNvSpPr txBox="1"/>
          <p:nvPr/>
        </p:nvSpPr>
        <p:spPr>
          <a:xfrm>
            <a:off x="729944" y="2753048"/>
            <a:ext cx="16529356" cy="5458161"/>
          </a:xfrm>
          <a:prstGeom prst="rect">
            <a:avLst/>
          </a:prstGeom>
        </p:spPr>
        <p:txBody>
          <a:bodyPr lIns="0" tIns="0" rIns="0" bIns="0" rtlCol="0" anchor="t">
            <a:spAutoFit/>
          </a:bodyPr>
          <a:lstStyle/>
          <a:p>
            <a:pPr algn="l">
              <a:lnSpc>
                <a:spcPts val="3863"/>
              </a:lnSpc>
              <a:spcBef>
                <a:spcPct val="0"/>
              </a:spcBef>
            </a:pPr>
            <a:r>
              <a:rPr lang="en-US" sz="2799" b="1" dirty="0">
                <a:latin typeface="Arimo Bold"/>
                <a:ea typeface="Arimo Bold"/>
                <a:cs typeface="Arimo Bold"/>
                <a:sym typeface="Arimo Bold"/>
              </a:rPr>
              <a:t>Growing Popularity of Food Apps: </a:t>
            </a:r>
            <a:r>
              <a:rPr lang="en-US" sz="2799" dirty="0">
                <a:latin typeface="Arimo"/>
                <a:ea typeface="Arimo"/>
                <a:cs typeface="Arimo"/>
                <a:sym typeface="Arimo"/>
              </a:rPr>
              <a:t>Widely used for ordering meals and reviewing restaurants, offering valuable feedback.</a:t>
            </a:r>
          </a:p>
          <a:p>
            <a:pPr algn="l">
              <a:lnSpc>
                <a:spcPts val="3863"/>
              </a:lnSpc>
              <a:spcBef>
                <a:spcPct val="0"/>
              </a:spcBef>
            </a:pPr>
            <a:endParaRPr lang="en-US" sz="2799" dirty="0">
              <a:latin typeface="Arimo"/>
              <a:ea typeface="Arimo"/>
              <a:cs typeface="Arimo"/>
              <a:sym typeface="Arimo"/>
            </a:endParaRPr>
          </a:p>
          <a:p>
            <a:pPr algn="l">
              <a:lnSpc>
                <a:spcPts val="3863"/>
              </a:lnSpc>
              <a:spcBef>
                <a:spcPct val="0"/>
              </a:spcBef>
            </a:pPr>
            <a:r>
              <a:rPr lang="en-US" sz="2799" b="1" dirty="0">
                <a:latin typeface="Arimo Bold"/>
                <a:ea typeface="Arimo Bold"/>
                <a:cs typeface="Arimo Bold"/>
                <a:sym typeface="Arimo Bold"/>
              </a:rPr>
              <a:t>Challenge for Restaurants:</a:t>
            </a:r>
            <a:r>
              <a:rPr lang="en-US" sz="2799" dirty="0">
                <a:latin typeface="Arimo"/>
                <a:ea typeface="Arimo"/>
                <a:cs typeface="Arimo"/>
                <a:sym typeface="Arimo"/>
              </a:rPr>
              <a:t> Difficult to gauge whether reviews are positive, negative, or neutral due to unstructured text.</a:t>
            </a:r>
          </a:p>
          <a:p>
            <a:pPr algn="l">
              <a:lnSpc>
                <a:spcPts val="3863"/>
              </a:lnSpc>
              <a:spcBef>
                <a:spcPct val="0"/>
              </a:spcBef>
            </a:pPr>
            <a:endParaRPr lang="en-US" sz="2799" dirty="0">
              <a:latin typeface="Arimo"/>
              <a:ea typeface="Arimo"/>
              <a:cs typeface="Arimo"/>
              <a:sym typeface="Arimo"/>
            </a:endParaRPr>
          </a:p>
          <a:p>
            <a:pPr algn="l">
              <a:lnSpc>
                <a:spcPts val="3863"/>
              </a:lnSpc>
              <a:spcBef>
                <a:spcPct val="0"/>
              </a:spcBef>
            </a:pPr>
            <a:r>
              <a:rPr lang="en-US" sz="2799" dirty="0">
                <a:latin typeface="Arimo"/>
                <a:ea typeface="Arimo"/>
                <a:cs typeface="Arimo"/>
                <a:sym typeface="Arimo"/>
              </a:rPr>
              <a:t>I</a:t>
            </a:r>
            <a:r>
              <a:rPr lang="en-US" sz="2799" b="1" dirty="0">
                <a:latin typeface="Arimo Bold"/>
                <a:ea typeface="Arimo Bold"/>
                <a:cs typeface="Arimo Bold"/>
                <a:sym typeface="Arimo Bold"/>
              </a:rPr>
              <a:t>mportance of Sentiment Analysis:</a:t>
            </a:r>
            <a:r>
              <a:rPr lang="en-US" sz="2799" dirty="0">
                <a:latin typeface="Arimo"/>
                <a:ea typeface="Arimo"/>
                <a:cs typeface="Arimo"/>
                <a:sym typeface="Arimo"/>
              </a:rPr>
              <a:t> Understanding customer feedback helps improve service and customer satisfaction.</a:t>
            </a:r>
          </a:p>
          <a:p>
            <a:pPr algn="l">
              <a:lnSpc>
                <a:spcPts val="3863"/>
              </a:lnSpc>
              <a:spcBef>
                <a:spcPct val="0"/>
              </a:spcBef>
            </a:pPr>
            <a:endParaRPr lang="en-US" sz="2799" dirty="0">
              <a:latin typeface="Arimo"/>
              <a:ea typeface="Arimo"/>
              <a:cs typeface="Arimo"/>
              <a:sym typeface="Arimo"/>
            </a:endParaRPr>
          </a:p>
          <a:p>
            <a:pPr algn="l">
              <a:lnSpc>
                <a:spcPts val="3863"/>
              </a:lnSpc>
              <a:spcBef>
                <a:spcPct val="0"/>
              </a:spcBef>
            </a:pPr>
            <a:r>
              <a:rPr lang="en-US" sz="2799" b="1" dirty="0">
                <a:latin typeface="Arimo Bold"/>
                <a:ea typeface="Arimo Bold"/>
                <a:cs typeface="Arimo Bold"/>
                <a:sym typeface="Arimo Bold"/>
              </a:rPr>
              <a:t>Our Solution:</a:t>
            </a:r>
            <a:r>
              <a:rPr lang="en-US" sz="2799" dirty="0">
                <a:latin typeface="Arimo"/>
                <a:ea typeface="Arimo"/>
                <a:cs typeface="Arimo"/>
                <a:sym typeface="Arimo"/>
              </a:rPr>
              <a:t> Analyzed and classified reviews into three sentiment clusters—positive, negative, and neutral.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52F35"/>
        </a:solidFill>
        <a:effectLst/>
      </p:bgPr>
    </p:bg>
    <p:spTree>
      <p:nvGrpSpPr>
        <p:cNvPr id="1" name=""/>
        <p:cNvGrpSpPr/>
        <p:nvPr/>
      </p:nvGrpSpPr>
      <p:grpSpPr>
        <a:xfrm>
          <a:off x="0" y="0"/>
          <a:ext cx="0" cy="0"/>
          <a:chOff x="0" y="0"/>
          <a:chExt cx="0" cy="0"/>
        </a:xfrm>
      </p:grpSpPr>
      <p:sp>
        <p:nvSpPr>
          <p:cNvPr id="2" name="Freeform 2"/>
          <p:cNvSpPr/>
          <p:nvPr/>
        </p:nvSpPr>
        <p:spPr>
          <a:xfrm>
            <a:off x="3420600" y="2382413"/>
            <a:ext cx="11446800" cy="4027978"/>
          </a:xfrm>
          <a:custGeom>
            <a:avLst/>
            <a:gdLst/>
            <a:ahLst/>
            <a:cxnLst/>
            <a:rect l="l" t="t" r="r" b="b"/>
            <a:pathLst>
              <a:path w="11446800" h="4027978">
                <a:moveTo>
                  <a:pt x="0" y="0"/>
                </a:moveTo>
                <a:lnTo>
                  <a:pt x="11446800" y="0"/>
                </a:lnTo>
                <a:lnTo>
                  <a:pt x="11446800" y="4027978"/>
                </a:lnTo>
                <a:lnTo>
                  <a:pt x="0" y="4027978"/>
                </a:lnTo>
                <a:lnTo>
                  <a:pt x="0" y="0"/>
                </a:lnTo>
                <a:close/>
              </a:path>
            </a:pathLst>
          </a:custGeom>
          <a:blipFill>
            <a:blip r:embed="rId2"/>
            <a:stretch>
              <a:fillRect/>
            </a:stretch>
          </a:blipFill>
        </p:spPr>
      </p:sp>
      <p:sp>
        <p:nvSpPr>
          <p:cNvPr id="3" name="TextBox 3"/>
          <p:cNvSpPr txBox="1"/>
          <p:nvPr/>
        </p:nvSpPr>
        <p:spPr>
          <a:xfrm>
            <a:off x="735273" y="1028700"/>
            <a:ext cx="16254554" cy="904875"/>
          </a:xfrm>
          <a:prstGeom prst="rect">
            <a:avLst/>
          </a:prstGeom>
        </p:spPr>
        <p:txBody>
          <a:bodyPr lIns="0" tIns="0" rIns="0" bIns="0" rtlCol="0" anchor="t">
            <a:spAutoFit/>
          </a:bodyPr>
          <a:lstStyle/>
          <a:p>
            <a:pPr algn="ctr">
              <a:lnSpc>
                <a:spcPts val="7174"/>
              </a:lnSpc>
            </a:pPr>
            <a:r>
              <a:rPr lang="en-US" sz="5978" b="1">
                <a:solidFill>
                  <a:srgbClr val="FFFFFF"/>
                </a:solidFill>
                <a:latin typeface="Abhaya Libre Bold"/>
                <a:ea typeface="Abhaya Libre Bold"/>
                <a:cs typeface="Abhaya Libre Bold"/>
                <a:sym typeface="Abhaya Libre Bold"/>
              </a:rPr>
              <a:t>Sample Table: Restaurants</a:t>
            </a:r>
          </a:p>
        </p:txBody>
      </p:sp>
      <p:sp>
        <p:nvSpPr>
          <p:cNvPr id="4" name="TextBox 4"/>
          <p:cNvSpPr txBox="1"/>
          <p:nvPr/>
        </p:nvSpPr>
        <p:spPr>
          <a:xfrm>
            <a:off x="1807409" y="7020181"/>
            <a:ext cx="15182418" cy="2238119"/>
          </a:xfrm>
          <a:prstGeom prst="rect">
            <a:avLst/>
          </a:prstGeom>
        </p:spPr>
        <p:txBody>
          <a:bodyPr lIns="0" tIns="0" rIns="0" bIns="0" rtlCol="0" anchor="t">
            <a:spAutoFit/>
          </a:bodyPr>
          <a:lstStyle/>
          <a:p>
            <a:pPr algn="just">
              <a:lnSpc>
                <a:spcPts val="3541"/>
              </a:lnSpc>
              <a:spcBef>
                <a:spcPct val="0"/>
              </a:spcBef>
            </a:pPr>
            <a:r>
              <a:rPr lang="en-US" sz="2566" b="1">
                <a:solidFill>
                  <a:srgbClr val="F4F6F8"/>
                </a:solidFill>
                <a:latin typeface="Arimo Bold"/>
                <a:ea typeface="Arimo Bold"/>
                <a:cs typeface="Arimo Bold"/>
                <a:sym typeface="Arimo Bold"/>
              </a:rPr>
              <a:t>Explanation:</a:t>
            </a:r>
          </a:p>
          <a:p>
            <a:pPr algn="just">
              <a:lnSpc>
                <a:spcPts val="3541"/>
              </a:lnSpc>
              <a:spcBef>
                <a:spcPct val="0"/>
              </a:spcBef>
            </a:pPr>
            <a:r>
              <a:rPr lang="en-US" sz="2566">
                <a:solidFill>
                  <a:srgbClr val="F4F6F8"/>
                </a:solidFill>
                <a:latin typeface="Arimo"/>
                <a:ea typeface="Arimo"/>
                <a:cs typeface="Arimo"/>
                <a:sym typeface="Arimo"/>
              </a:rPr>
              <a:t>restaurant_id: Unique identifier for each restaurant, name: Name of the restaurant, location: City where the restaurant is located, cuisine: Types of cuisine offered, price_range: Price range indicator ($ - affordable, $$$$ - expensive), rating: Average customer rating, review_count: Number of reviews received.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52F35"/>
        </a:solidFill>
        <a:effectLst/>
      </p:bgPr>
    </p:bg>
    <p:spTree>
      <p:nvGrpSpPr>
        <p:cNvPr id="1" name=""/>
        <p:cNvGrpSpPr/>
        <p:nvPr/>
      </p:nvGrpSpPr>
      <p:grpSpPr>
        <a:xfrm>
          <a:off x="0" y="0"/>
          <a:ext cx="0" cy="0"/>
          <a:chOff x="0" y="0"/>
          <a:chExt cx="0" cy="0"/>
        </a:xfrm>
      </p:grpSpPr>
      <p:sp>
        <p:nvSpPr>
          <p:cNvPr id="2" name="Freeform 2"/>
          <p:cNvSpPr/>
          <p:nvPr/>
        </p:nvSpPr>
        <p:spPr>
          <a:xfrm>
            <a:off x="2836272" y="2613448"/>
            <a:ext cx="12052555" cy="3351694"/>
          </a:xfrm>
          <a:custGeom>
            <a:avLst/>
            <a:gdLst/>
            <a:ahLst/>
            <a:cxnLst/>
            <a:rect l="l" t="t" r="r" b="b"/>
            <a:pathLst>
              <a:path w="12052555" h="3351694">
                <a:moveTo>
                  <a:pt x="0" y="0"/>
                </a:moveTo>
                <a:lnTo>
                  <a:pt x="12052555" y="0"/>
                </a:lnTo>
                <a:lnTo>
                  <a:pt x="12052555" y="3351694"/>
                </a:lnTo>
                <a:lnTo>
                  <a:pt x="0" y="3351694"/>
                </a:lnTo>
                <a:lnTo>
                  <a:pt x="0" y="0"/>
                </a:lnTo>
                <a:close/>
              </a:path>
            </a:pathLst>
          </a:custGeom>
          <a:blipFill>
            <a:blip r:embed="rId2"/>
            <a:stretch>
              <a:fillRect/>
            </a:stretch>
          </a:blipFill>
        </p:spPr>
      </p:sp>
      <p:sp>
        <p:nvSpPr>
          <p:cNvPr id="3" name="TextBox 3"/>
          <p:cNvSpPr txBox="1"/>
          <p:nvPr/>
        </p:nvSpPr>
        <p:spPr>
          <a:xfrm>
            <a:off x="735273" y="1028700"/>
            <a:ext cx="16254554" cy="904875"/>
          </a:xfrm>
          <a:prstGeom prst="rect">
            <a:avLst/>
          </a:prstGeom>
        </p:spPr>
        <p:txBody>
          <a:bodyPr lIns="0" tIns="0" rIns="0" bIns="0" rtlCol="0" anchor="t">
            <a:spAutoFit/>
          </a:bodyPr>
          <a:lstStyle/>
          <a:p>
            <a:pPr algn="ctr">
              <a:lnSpc>
                <a:spcPts val="7174"/>
              </a:lnSpc>
            </a:pPr>
            <a:r>
              <a:rPr lang="en-US" sz="5978" b="1">
                <a:solidFill>
                  <a:srgbClr val="FFFFFF"/>
                </a:solidFill>
                <a:latin typeface="Abhaya Libre Bold"/>
                <a:ea typeface="Abhaya Libre Bold"/>
                <a:cs typeface="Abhaya Libre Bold"/>
                <a:sym typeface="Abhaya Libre Bold"/>
              </a:rPr>
              <a:t>Sample Table: Reviews</a:t>
            </a:r>
          </a:p>
        </p:txBody>
      </p:sp>
      <p:sp>
        <p:nvSpPr>
          <p:cNvPr id="4" name="TextBox 4"/>
          <p:cNvSpPr txBox="1"/>
          <p:nvPr/>
        </p:nvSpPr>
        <p:spPr>
          <a:xfrm>
            <a:off x="1438963" y="6578340"/>
            <a:ext cx="15410074" cy="2301103"/>
          </a:xfrm>
          <a:prstGeom prst="rect">
            <a:avLst/>
          </a:prstGeom>
        </p:spPr>
        <p:txBody>
          <a:bodyPr lIns="0" tIns="0" rIns="0" bIns="0" rtlCol="0" anchor="t">
            <a:spAutoFit/>
          </a:bodyPr>
          <a:lstStyle/>
          <a:p>
            <a:pPr algn="just">
              <a:lnSpc>
                <a:spcPts val="3952"/>
              </a:lnSpc>
            </a:pPr>
            <a:r>
              <a:rPr lang="en-US" sz="2863" b="1">
                <a:solidFill>
                  <a:srgbClr val="FFFFFF"/>
                </a:solidFill>
                <a:latin typeface="Arimo Bold"/>
                <a:ea typeface="Arimo Bold"/>
                <a:cs typeface="Arimo Bold"/>
                <a:sym typeface="Arimo Bold"/>
              </a:rPr>
              <a:t>Explanation:</a:t>
            </a:r>
          </a:p>
          <a:p>
            <a:pPr algn="just">
              <a:lnSpc>
                <a:spcPts val="3569"/>
              </a:lnSpc>
              <a:spcBef>
                <a:spcPct val="0"/>
              </a:spcBef>
            </a:pPr>
            <a:r>
              <a:rPr lang="en-US" sz="2586">
                <a:solidFill>
                  <a:srgbClr val="FFFFFF"/>
                </a:solidFill>
                <a:latin typeface="Arimo"/>
                <a:ea typeface="Arimo"/>
                <a:cs typeface="Arimo"/>
                <a:sym typeface="Arimo"/>
              </a:rPr>
              <a:t>review_id: Unique identifier for each review, restaurant_id: Links the review to a specific restaurant, user_id: Identifies the user who wrote the review, review_text: The content of the review, rating: Numerical score given by the user (1-5), sentiment: Predicted sentiment (Positive, Neutral, Negative) derived from the review text.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52F35"/>
        </a:solidFill>
        <a:effectLst/>
      </p:bgPr>
    </p:bg>
    <p:spTree>
      <p:nvGrpSpPr>
        <p:cNvPr id="1" name=""/>
        <p:cNvGrpSpPr/>
        <p:nvPr/>
      </p:nvGrpSpPr>
      <p:grpSpPr>
        <a:xfrm>
          <a:off x="0" y="0"/>
          <a:ext cx="0" cy="0"/>
          <a:chOff x="0" y="0"/>
          <a:chExt cx="0" cy="0"/>
        </a:xfrm>
      </p:grpSpPr>
      <p:sp>
        <p:nvSpPr>
          <p:cNvPr id="2" name="Freeform 2"/>
          <p:cNvSpPr/>
          <p:nvPr/>
        </p:nvSpPr>
        <p:spPr>
          <a:xfrm>
            <a:off x="3810000" y="1951165"/>
            <a:ext cx="11085105" cy="7759573"/>
          </a:xfrm>
          <a:custGeom>
            <a:avLst/>
            <a:gdLst/>
            <a:ahLst/>
            <a:cxnLst/>
            <a:rect l="l" t="t" r="r" b="b"/>
            <a:pathLst>
              <a:path w="11085105" h="7759573">
                <a:moveTo>
                  <a:pt x="0" y="0"/>
                </a:moveTo>
                <a:lnTo>
                  <a:pt x="11085104" y="0"/>
                </a:lnTo>
                <a:lnTo>
                  <a:pt x="11085104" y="7759574"/>
                </a:lnTo>
                <a:lnTo>
                  <a:pt x="0" y="7759574"/>
                </a:lnTo>
                <a:lnTo>
                  <a:pt x="0" y="0"/>
                </a:lnTo>
                <a:close/>
              </a:path>
            </a:pathLst>
          </a:custGeom>
          <a:blipFill>
            <a:blip r:embed="rId2"/>
            <a:stretch>
              <a:fillRect/>
            </a:stretch>
          </a:blipFill>
        </p:spPr>
      </p:sp>
      <p:sp>
        <p:nvSpPr>
          <p:cNvPr id="3" name="TextBox 3"/>
          <p:cNvSpPr txBox="1"/>
          <p:nvPr/>
        </p:nvSpPr>
        <p:spPr>
          <a:xfrm>
            <a:off x="1004746" y="576262"/>
            <a:ext cx="16254554" cy="904875"/>
          </a:xfrm>
          <a:prstGeom prst="rect">
            <a:avLst/>
          </a:prstGeom>
        </p:spPr>
        <p:txBody>
          <a:bodyPr lIns="0" tIns="0" rIns="0" bIns="0" rtlCol="0" anchor="t">
            <a:spAutoFit/>
          </a:bodyPr>
          <a:lstStyle/>
          <a:p>
            <a:pPr algn="ctr">
              <a:lnSpc>
                <a:spcPts val="7174"/>
              </a:lnSpc>
            </a:pPr>
            <a:r>
              <a:rPr lang="en-US" sz="5978" b="1">
                <a:solidFill>
                  <a:srgbClr val="FFFFFF"/>
                </a:solidFill>
                <a:latin typeface="Abhaya Libre Bold"/>
                <a:ea typeface="Abhaya Libre Bold"/>
                <a:cs typeface="Abhaya Libre Bold"/>
                <a:sym typeface="Abhaya Libre Bold"/>
              </a:rPr>
              <a:t>Architecture</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9DD98D9F-2584-40DE-4F13-3DFC5BD79CF5}"/>
                  </a:ext>
                </a:extLst>
              </p14:cNvPr>
              <p14:cNvContentPartPr/>
              <p14:nvPr/>
            </p14:nvContentPartPr>
            <p14:xfrm>
              <a:off x="8975629" y="5322260"/>
              <a:ext cx="578520" cy="267120"/>
            </p14:xfrm>
          </p:contentPart>
        </mc:Choice>
        <mc:Fallback>
          <p:pic>
            <p:nvPicPr>
              <p:cNvPr id="5" name="Ink 4">
                <a:extLst>
                  <a:ext uri="{FF2B5EF4-FFF2-40B4-BE49-F238E27FC236}">
                    <a16:creationId xmlns:a16="http://schemas.microsoft.com/office/drawing/2014/main" id="{9DD98D9F-2584-40DE-4F13-3DFC5BD79CF5}"/>
                  </a:ext>
                </a:extLst>
              </p:cNvPr>
              <p:cNvPicPr/>
              <p:nvPr/>
            </p:nvPicPr>
            <p:blipFill>
              <a:blip r:embed="rId4"/>
              <a:stretch>
                <a:fillRect/>
              </a:stretch>
            </p:blipFill>
            <p:spPr>
              <a:xfrm>
                <a:off x="8969509" y="5316140"/>
                <a:ext cx="59076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A77E9F23-E083-6C53-434F-9270C9939F35}"/>
                  </a:ext>
                </a:extLst>
              </p14:cNvPr>
              <p14:cNvContentPartPr/>
              <p14:nvPr/>
            </p14:nvContentPartPr>
            <p14:xfrm>
              <a:off x="9101629" y="4979900"/>
              <a:ext cx="599400" cy="586080"/>
            </p14:xfrm>
          </p:contentPart>
        </mc:Choice>
        <mc:Fallback>
          <p:pic>
            <p:nvPicPr>
              <p:cNvPr id="6" name="Ink 5">
                <a:extLst>
                  <a:ext uri="{FF2B5EF4-FFF2-40B4-BE49-F238E27FC236}">
                    <a16:creationId xmlns:a16="http://schemas.microsoft.com/office/drawing/2014/main" id="{A77E9F23-E083-6C53-434F-9270C9939F35}"/>
                  </a:ext>
                </a:extLst>
              </p:cNvPr>
              <p:cNvPicPr/>
              <p:nvPr/>
            </p:nvPicPr>
            <p:blipFill>
              <a:blip r:embed="rId6"/>
              <a:stretch>
                <a:fillRect/>
              </a:stretch>
            </p:blipFill>
            <p:spPr>
              <a:xfrm>
                <a:off x="9083989" y="4962260"/>
                <a:ext cx="635040" cy="621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0375137A-DF76-FF17-68B3-2DC0B003F419}"/>
                  </a:ext>
                </a:extLst>
              </p14:cNvPr>
              <p14:cNvContentPartPr/>
              <p14:nvPr/>
            </p14:nvContentPartPr>
            <p14:xfrm>
              <a:off x="9603469" y="4986020"/>
              <a:ext cx="390240" cy="203040"/>
            </p14:xfrm>
          </p:contentPart>
        </mc:Choice>
        <mc:Fallback>
          <p:pic>
            <p:nvPicPr>
              <p:cNvPr id="7" name="Ink 6">
                <a:extLst>
                  <a:ext uri="{FF2B5EF4-FFF2-40B4-BE49-F238E27FC236}">
                    <a16:creationId xmlns:a16="http://schemas.microsoft.com/office/drawing/2014/main" id="{0375137A-DF76-FF17-68B3-2DC0B003F419}"/>
                  </a:ext>
                </a:extLst>
              </p:cNvPr>
              <p:cNvPicPr/>
              <p:nvPr/>
            </p:nvPicPr>
            <p:blipFill>
              <a:blip r:embed="rId8"/>
              <a:stretch>
                <a:fillRect/>
              </a:stretch>
            </p:blipFill>
            <p:spPr>
              <a:xfrm>
                <a:off x="9585829" y="4968020"/>
                <a:ext cx="42588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7074B08D-8A94-B440-B7F8-FBFB9A310B77}"/>
                  </a:ext>
                </a:extLst>
              </p14:cNvPr>
              <p14:cNvContentPartPr/>
              <p14:nvPr/>
            </p14:nvContentPartPr>
            <p14:xfrm>
              <a:off x="9801829" y="5055140"/>
              <a:ext cx="1706760" cy="102960"/>
            </p14:xfrm>
          </p:contentPart>
        </mc:Choice>
        <mc:Fallback>
          <p:pic>
            <p:nvPicPr>
              <p:cNvPr id="8" name="Ink 7">
                <a:extLst>
                  <a:ext uri="{FF2B5EF4-FFF2-40B4-BE49-F238E27FC236}">
                    <a16:creationId xmlns:a16="http://schemas.microsoft.com/office/drawing/2014/main" id="{7074B08D-8A94-B440-B7F8-FBFB9A310B77}"/>
                  </a:ext>
                </a:extLst>
              </p:cNvPr>
              <p:cNvPicPr/>
              <p:nvPr/>
            </p:nvPicPr>
            <p:blipFill>
              <a:blip r:embed="rId10"/>
              <a:stretch>
                <a:fillRect/>
              </a:stretch>
            </p:blipFill>
            <p:spPr>
              <a:xfrm>
                <a:off x="9738829" y="4992140"/>
                <a:ext cx="183240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195A73A1-377F-500E-6B95-40A87972C263}"/>
                  </a:ext>
                </a:extLst>
              </p14:cNvPr>
              <p14:cNvContentPartPr/>
              <p14:nvPr/>
            </p14:nvContentPartPr>
            <p14:xfrm>
              <a:off x="-1001411" y="1568900"/>
              <a:ext cx="360" cy="360"/>
            </p14:xfrm>
          </p:contentPart>
        </mc:Choice>
        <mc:Fallback>
          <p:pic>
            <p:nvPicPr>
              <p:cNvPr id="9" name="Ink 8">
                <a:extLst>
                  <a:ext uri="{FF2B5EF4-FFF2-40B4-BE49-F238E27FC236}">
                    <a16:creationId xmlns:a16="http://schemas.microsoft.com/office/drawing/2014/main" id="{195A73A1-377F-500E-6B95-40A87972C263}"/>
                  </a:ext>
                </a:extLst>
              </p:cNvPr>
              <p:cNvPicPr/>
              <p:nvPr/>
            </p:nvPicPr>
            <p:blipFill>
              <a:blip r:embed="rId12"/>
              <a:stretch>
                <a:fillRect/>
              </a:stretch>
            </p:blipFill>
            <p:spPr>
              <a:xfrm>
                <a:off x="-1064411" y="1506260"/>
                <a:ext cx="126000" cy="12600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52F35"/>
        </a:solidFill>
        <a:effectLst/>
      </p:bgPr>
    </p:bg>
    <p:spTree>
      <p:nvGrpSpPr>
        <p:cNvPr id="1" name=""/>
        <p:cNvGrpSpPr/>
        <p:nvPr/>
      </p:nvGrpSpPr>
      <p:grpSpPr>
        <a:xfrm>
          <a:off x="0" y="0"/>
          <a:ext cx="0" cy="0"/>
          <a:chOff x="0" y="0"/>
          <a:chExt cx="0" cy="0"/>
        </a:xfrm>
      </p:grpSpPr>
      <p:sp>
        <p:nvSpPr>
          <p:cNvPr id="2" name="TextBox 2"/>
          <p:cNvSpPr txBox="1"/>
          <p:nvPr/>
        </p:nvSpPr>
        <p:spPr>
          <a:xfrm>
            <a:off x="4343400" y="1844554"/>
            <a:ext cx="8275467" cy="7835478"/>
          </a:xfrm>
          <a:prstGeom prst="rect">
            <a:avLst/>
          </a:prstGeom>
        </p:spPr>
        <p:txBody>
          <a:bodyPr wrap="square" lIns="0" tIns="0" rIns="0" bIns="0" rtlCol="0" anchor="t">
            <a:spAutoFit/>
          </a:bodyPr>
          <a:lstStyle/>
          <a:p>
            <a:pPr algn="ctr">
              <a:lnSpc>
                <a:spcPts val="4658"/>
              </a:lnSpc>
              <a:spcBef>
                <a:spcPct val="0"/>
              </a:spcBef>
            </a:pPr>
            <a:r>
              <a:rPr lang="en-US" sz="3881" b="1" dirty="0">
                <a:solidFill>
                  <a:srgbClr val="FFFFFF"/>
                </a:solidFill>
                <a:latin typeface="Abhaya Libre Bold"/>
                <a:ea typeface="Abhaya Libre Bold"/>
                <a:cs typeface="Abhaya Libre Bold"/>
                <a:sym typeface="Abhaya Libre Bold"/>
              </a:rPr>
              <a:t>[Data Collection] </a:t>
            </a:r>
          </a:p>
          <a:p>
            <a:pPr algn="ctr">
              <a:lnSpc>
                <a:spcPts val="4658"/>
              </a:lnSpc>
              <a:spcBef>
                <a:spcPct val="0"/>
              </a:spcBef>
            </a:pPr>
            <a:r>
              <a:rPr lang="en-US" sz="3881" b="1" dirty="0">
                <a:solidFill>
                  <a:srgbClr val="FFFFFF"/>
                </a:solidFill>
                <a:latin typeface="Abhaya Libre Bold"/>
                <a:ea typeface="Abhaya Libre Bold"/>
                <a:cs typeface="Abhaya Libre Bold"/>
                <a:sym typeface="Abhaya Libre Bold"/>
              </a:rPr>
              <a:t>↓ </a:t>
            </a:r>
          </a:p>
          <a:p>
            <a:pPr algn="ctr">
              <a:lnSpc>
                <a:spcPts val="4658"/>
              </a:lnSpc>
              <a:spcBef>
                <a:spcPct val="0"/>
              </a:spcBef>
            </a:pPr>
            <a:r>
              <a:rPr lang="en-US" sz="3881" b="1" dirty="0">
                <a:solidFill>
                  <a:srgbClr val="FFFFFF"/>
                </a:solidFill>
                <a:latin typeface="Abhaya Libre Bold"/>
                <a:ea typeface="Abhaya Libre Bold"/>
                <a:cs typeface="Abhaya Libre Bold"/>
                <a:sym typeface="Abhaya Libre Bold"/>
              </a:rPr>
              <a:t>[Data Cleaning] </a:t>
            </a:r>
          </a:p>
          <a:p>
            <a:pPr algn="ctr">
              <a:lnSpc>
                <a:spcPts val="4658"/>
              </a:lnSpc>
              <a:spcBef>
                <a:spcPct val="0"/>
              </a:spcBef>
            </a:pPr>
            <a:r>
              <a:rPr lang="en-US" sz="3881" b="1" dirty="0">
                <a:solidFill>
                  <a:srgbClr val="FFFFFF"/>
                </a:solidFill>
                <a:latin typeface="Abhaya Libre Bold"/>
                <a:ea typeface="Abhaya Libre Bold"/>
                <a:cs typeface="Abhaya Libre Bold"/>
                <a:sym typeface="Abhaya Libre Bold"/>
              </a:rPr>
              <a:t>↓</a:t>
            </a:r>
          </a:p>
          <a:p>
            <a:pPr algn="ctr">
              <a:lnSpc>
                <a:spcPts val="4658"/>
              </a:lnSpc>
              <a:spcBef>
                <a:spcPct val="0"/>
              </a:spcBef>
            </a:pPr>
            <a:r>
              <a:rPr lang="en-US" sz="3881" b="1" dirty="0">
                <a:solidFill>
                  <a:srgbClr val="FFFFFF"/>
                </a:solidFill>
                <a:latin typeface="Abhaya Libre Bold"/>
                <a:ea typeface="Abhaya Libre Bold"/>
                <a:cs typeface="Abhaya Libre Bold"/>
                <a:sym typeface="Abhaya Libre Bold"/>
              </a:rPr>
              <a:t> [Text Preprocessing] </a:t>
            </a:r>
          </a:p>
          <a:p>
            <a:pPr algn="ctr">
              <a:lnSpc>
                <a:spcPts val="4658"/>
              </a:lnSpc>
              <a:spcBef>
                <a:spcPct val="0"/>
              </a:spcBef>
            </a:pPr>
            <a:r>
              <a:rPr lang="en-US" sz="3881" b="1" dirty="0">
                <a:solidFill>
                  <a:srgbClr val="FFFFFF"/>
                </a:solidFill>
                <a:latin typeface="Abhaya Libre Bold"/>
                <a:ea typeface="Abhaya Libre Bold"/>
                <a:cs typeface="Abhaya Libre Bold"/>
                <a:sym typeface="Abhaya Libre Bold"/>
              </a:rPr>
              <a:t>↓</a:t>
            </a:r>
          </a:p>
          <a:p>
            <a:pPr algn="ctr">
              <a:lnSpc>
                <a:spcPts val="4658"/>
              </a:lnSpc>
              <a:spcBef>
                <a:spcPct val="0"/>
              </a:spcBef>
            </a:pPr>
            <a:r>
              <a:rPr lang="en-US" sz="3881" b="1" dirty="0">
                <a:solidFill>
                  <a:srgbClr val="FFFFFF"/>
                </a:solidFill>
                <a:latin typeface="Abhaya Libre Bold"/>
                <a:ea typeface="Abhaya Libre Bold"/>
                <a:cs typeface="Abhaya Libre Bold"/>
                <a:sym typeface="Abhaya Libre Bold"/>
              </a:rPr>
              <a:t> [Feature Engineering] </a:t>
            </a:r>
          </a:p>
          <a:p>
            <a:pPr algn="ctr">
              <a:lnSpc>
                <a:spcPts val="4658"/>
              </a:lnSpc>
              <a:spcBef>
                <a:spcPct val="0"/>
              </a:spcBef>
            </a:pPr>
            <a:r>
              <a:rPr lang="en-US" sz="3881" b="1" dirty="0">
                <a:solidFill>
                  <a:srgbClr val="FFFFFF"/>
                </a:solidFill>
                <a:latin typeface="Abhaya Libre Bold"/>
                <a:ea typeface="Abhaya Libre Bold"/>
                <a:cs typeface="Abhaya Libre Bold"/>
                <a:sym typeface="Abhaya Libre Bold"/>
              </a:rPr>
              <a:t>↓</a:t>
            </a:r>
          </a:p>
          <a:p>
            <a:pPr algn="ctr">
              <a:lnSpc>
                <a:spcPts val="4658"/>
              </a:lnSpc>
              <a:spcBef>
                <a:spcPct val="0"/>
              </a:spcBef>
            </a:pPr>
            <a:r>
              <a:rPr lang="en-US" sz="3881" b="1" dirty="0">
                <a:solidFill>
                  <a:srgbClr val="FFFFFF"/>
                </a:solidFill>
                <a:latin typeface="Abhaya Libre Bold"/>
                <a:ea typeface="Abhaya Libre Bold"/>
                <a:cs typeface="Abhaya Libre Bold"/>
                <a:sym typeface="Abhaya Libre Bold"/>
              </a:rPr>
              <a:t> [Encoding Categorical Variables] </a:t>
            </a:r>
          </a:p>
          <a:p>
            <a:pPr algn="ctr">
              <a:lnSpc>
                <a:spcPts val="4658"/>
              </a:lnSpc>
              <a:spcBef>
                <a:spcPct val="0"/>
              </a:spcBef>
            </a:pPr>
            <a:r>
              <a:rPr lang="en-US" sz="3881" b="1" dirty="0">
                <a:solidFill>
                  <a:srgbClr val="FFFFFF"/>
                </a:solidFill>
                <a:latin typeface="Abhaya Libre Bold"/>
                <a:ea typeface="Abhaya Libre Bold"/>
                <a:cs typeface="Abhaya Libre Bold"/>
                <a:sym typeface="Abhaya Libre Bold"/>
              </a:rPr>
              <a:t>↓ </a:t>
            </a:r>
          </a:p>
          <a:p>
            <a:pPr algn="ctr">
              <a:lnSpc>
                <a:spcPts val="4658"/>
              </a:lnSpc>
              <a:spcBef>
                <a:spcPct val="0"/>
              </a:spcBef>
            </a:pPr>
            <a:r>
              <a:rPr lang="en-US" sz="3881" b="1" dirty="0">
                <a:solidFill>
                  <a:srgbClr val="FFFFFF"/>
                </a:solidFill>
                <a:latin typeface="Abhaya Libre Bold"/>
                <a:ea typeface="Abhaya Libre Bold"/>
                <a:cs typeface="Abhaya Libre Bold"/>
                <a:sym typeface="Abhaya Libre Bold"/>
              </a:rPr>
              <a:t>[Scaling Numerical Features]</a:t>
            </a:r>
          </a:p>
          <a:p>
            <a:pPr algn="ctr">
              <a:lnSpc>
                <a:spcPts val="4658"/>
              </a:lnSpc>
              <a:spcBef>
                <a:spcPct val="0"/>
              </a:spcBef>
            </a:pPr>
            <a:r>
              <a:rPr lang="en-US" sz="3881" b="1" dirty="0">
                <a:solidFill>
                  <a:srgbClr val="FFFFFF"/>
                </a:solidFill>
                <a:latin typeface="Abhaya Libre Bold"/>
                <a:ea typeface="Abhaya Libre Bold"/>
                <a:cs typeface="Abhaya Libre Bold"/>
                <a:sym typeface="Abhaya Libre Bold"/>
              </a:rPr>
              <a:t>↓</a:t>
            </a:r>
          </a:p>
          <a:p>
            <a:pPr algn="ctr">
              <a:lnSpc>
                <a:spcPts val="4658"/>
              </a:lnSpc>
              <a:spcBef>
                <a:spcPct val="0"/>
              </a:spcBef>
            </a:pPr>
            <a:r>
              <a:rPr lang="en-US" sz="3881" b="1" dirty="0">
                <a:solidFill>
                  <a:srgbClr val="FFFFFF"/>
                </a:solidFill>
                <a:latin typeface="Abhaya Libre Bold"/>
                <a:ea typeface="Abhaya Libre Bold"/>
                <a:cs typeface="Abhaya Libre Bold"/>
                <a:sym typeface="Abhaya Libre Bold"/>
              </a:rPr>
              <a:t> [Data Splitting]</a:t>
            </a:r>
          </a:p>
        </p:txBody>
      </p:sp>
      <p:sp>
        <p:nvSpPr>
          <p:cNvPr id="3" name="TextBox 3"/>
          <p:cNvSpPr txBox="1"/>
          <p:nvPr/>
        </p:nvSpPr>
        <p:spPr>
          <a:xfrm>
            <a:off x="4343400" y="604838"/>
            <a:ext cx="8892778" cy="859851"/>
          </a:xfrm>
          <a:prstGeom prst="rect">
            <a:avLst/>
          </a:prstGeom>
        </p:spPr>
        <p:txBody>
          <a:bodyPr wrap="square" lIns="0" tIns="0" rIns="0" bIns="0" rtlCol="0" anchor="t">
            <a:spAutoFit/>
          </a:bodyPr>
          <a:lstStyle/>
          <a:p>
            <a:pPr algn="ctr">
              <a:lnSpc>
                <a:spcPts val="6720"/>
              </a:lnSpc>
              <a:spcBef>
                <a:spcPct val="0"/>
              </a:spcBef>
            </a:pPr>
            <a:r>
              <a:rPr lang="en-US" sz="5600" b="1" dirty="0">
                <a:solidFill>
                  <a:srgbClr val="FFFFFF"/>
                </a:solidFill>
                <a:latin typeface="Abhaya Libre Bold"/>
                <a:ea typeface="Abhaya Libre Bold"/>
                <a:cs typeface="Abhaya Libre Bold"/>
                <a:sym typeface="Abhaya Libre Bold"/>
              </a:rPr>
              <a:t>Flow chart of Preprocessing</a:t>
            </a:r>
          </a:p>
        </p:txBody>
      </p:sp>
      <p:grpSp>
        <p:nvGrpSpPr>
          <p:cNvPr id="4" name="Group 4"/>
          <p:cNvGrpSpPr/>
          <p:nvPr/>
        </p:nvGrpSpPr>
        <p:grpSpPr>
          <a:xfrm rot="-2699788">
            <a:off x="14455172" y="7176532"/>
            <a:ext cx="6870956" cy="5388154"/>
            <a:chOff x="0" y="0"/>
            <a:chExt cx="9161275" cy="7184205"/>
          </a:xfrm>
        </p:grpSpPr>
        <p:sp>
          <p:nvSpPr>
            <p:cNvPr id="5" name="Freeform 5"/>
            <p:cNvSpPr/>
            <p:nvPr/>
          </p:nvSpPr>
          <p:spPr>
            <a:xfrm>
              <a:off x="0" y="0"/>
              <a:ext cx="9161272" cy="7184263"/>
            </a:xfrm>
            <a:custGeom>
              <a:avLst/>
              <a:gdLst/>
              <a:ahLst/>
              <a:cxnLst/>
              <a:rect l="l" t="t" r="r" b="b"/>
              <a:pathLst>
                <a:path w="9161272" h="7184263">
                  <a:moveTo>
                    <a:pt x="0" y="0"/>
                  </a:moveTo>
                  <a:lnTo>
                    <a:pt x="9161272" y="0"/>
                  </a:lnTo>
                  <a:lnTo>
                    <a:pt x="9161272" y="7184263"/>
                  </a:lnTo>
                  <a:lnTo>
                    <a:pt x="0" y="7184263"/>
                  </a:lnTo>
                  <a:close/>
                </a:path>
              </a:pathLst>
            </a:custGeom>
            <a:solidFill>
              <a:srgbClr val="F2780B"/>
            </a:solidFill>
          </p:spPr>
        </p:sp>
      </p:grpSp>
      <p:sp>
        <p:nvSpPr>
          <p:cNvPr id="6" name="Freeform 6"/>
          <p:cNvSpPr/>
          <p:nvPr/>
        </p:nvSpPr>
        <p:spPr>
          <a:xfrm>
            <a:off x="511066" y="-1988746"/>
            <a:ext cx="23406149" cy="18484702"/>
          </a:xfrm>
          <a:custGeom>
            <a:avLst/>
            <a:gdLst/>
            <a:ahLst/>
            <a:cxnLst/>
            <a:rect l="l" t="t" r="r" b="b"/>
            <a:pathLst>
              <a:path w="23406149" h="18484702">
                <a:moveTo>
                  <a:pt x="0" y="0"/>
                </a:moveTo>
                <a:lnTo>
                  <a:pt x="23406148" y="0"/>
                </a:lnTo>
                <a:lnTo>
                  <a:pt x="23406148" y="18484701"/>
                </a:lnTo>
                <a:lnTo>
                  <a:pt x="0" y="184847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52F35"/>
        </a:solidFill>
        <a:effectLst/>
      </p:bgPr>
    </p:bg>
    <p:spTree>
      <p:nvGrpSpPr>
        <p:cNvPr id="1" name=""/>
        <p:cNvGrpSpPr/>
        <p:nvPr/>
      </p:nvGrpSpPr>
      <p:grpSpPr>
        <a:xfrm>
          <a:off x="0" y="0"/>
          <a:ext cx="0" cy="0"/>
          <a:chOff x="0" y="0"/>
          <a:chExt cx="0" cy="0"/>
        </a:xfrm>
      </p:grpSpPr>
      <p:sp>
        <p:nvSpPr>
          <p:cNvPr id="2" name="Freeform 2"/>
          <p:cNvSpPr/>
          <p:nvPr/>
        </p:nvSpPr>
        <p:spPr>
          <a:xfrm>
            <a:off x="0" y="3391265"/>
            <a:ext cx="9477656" cy="4340862"/>
          </a:xfrm>
          <a:custGeom>
            <a:avLst/>
            <a:gdLst/>
            <a:ahLst/>
            <a:cxnLst/>
            <a:rect l="l" t="t" r="r" b="b"/>
            <a:pathLst>
              <a:path w="9477656" h="4340862">
                <a:moveTo>
                  <a:pt x="0" y="0"/>
                </a:moveTo>
                <a:lnTo>
                  <a:pt x="9477656" y="0"/>
                </a:lnTo>
                <a:lnTo>
                  <a:pt x="9477656" y="4340862"/>
                </a:lnTo>
                <a:lnTo>
                  <a:pt x="0" y="4340862"/>
                </a:lnTo>
                <a:lnTo>
                  <a:pt x="0" y="0"/>
                </a:lnTo>
                <a:close/>
              </a:path>
            </a:pathLst>
          </a:custGeom>
          <a:blipFill>
            <a:blip r:embed="rId2"/>
            <a:stretch>
              <a:fillRect r="-1972" b="-4981"/>
            </a:stretch>
          </a:blipFill>
        </p:spPr>
      </p:sp>
      <p:sp>
        <p:nvSpPr>
          <p:cNvPr id="3" name="Freeform 3"/>
          <p:cNvSpPr/>
          <p:nvPr/>
        </p:nvSpPr>
        <p:spPr>
          <a:xfrm>
            <a:off x="9477656" y="3391265"/>
            <a:ext cx="8772871" cy="4340862"/>
          </a:xfrm>
          <a:custGeom>
            <a:avLst/>
            <a:gdLst/>
            <a:ahLst/>
            <a:cxnLst/>
            <a:rect l="l" t="t" r="r" b="b"/>
            <a:pathLst>
              <a:path w="8772871" h="4340862">
                <a:moveTo>
                  <a:pt x="0" y="0"/>
                </a:moveTo>
                <a:lnTo>
                  <a:pt x="8772871" y="0"/>
                </a:lnTo>
                <a:lnTo>
                  <a:pt x="8772871" y="4340862"/>
                </a:lnTo>
                <a:lnTo>
                  <a:pt x="0" y="4340862"/>
                </a:lnTo>
                <a:lnTo>
                  <a:pt x="0" y="0"/>
                </a:lnTo>
                <a:close/>
              </a:path>
            </a:pathLst>
          </a:custGeom>
          <a:blipFill>
            <a:blip r:embed="rId3"/>
            <a:stretch>
              <a:fillRect/>
            </a:stretch>
          </a:blipFill>
        </p:spPr>
      </p:sp>
      <p:sp>
        <p:nvSpPr>
          <p:cNvPr id="4" name="TextBox 4"/>
          <p:cNvSpPr txBox="1"/>
          <p:nvPr/>
        </p:nvSpPr>
        <p:spPr>
          <a:xfrm>
            <a:off x="0" y="1452562"/>
            <a:ext cx="8691397" cy="2543175"/>
          </a:xfrm>
          <a:prstGeom prst="rect">
            <a:avLst/>
          </a:prstGeom>
        </p:spPr>
        <p:txBody>
          <a:bodyPr lIns="0" tIns="0" rIns="0" bIns="0" rtlCol="0" anchor="t">
            <a:spAutoFit/>
          </a:bodyPr>
          <a:lstStyle/>
          <a:p>
            <a:pPr algn="ctr">
              <a:lnSpc>
                <a:spcPts val="6720"/>
              </a:lnSpc>
              <a:spcBef>
                <a:spcPct val="0"/>
              </a:spcBef>
            </a:pPr>
            <a:r>
              <a:rPr lang="en-US" sz="5600" b="1">
                <a:solidFill>
                  <a:srgbClr val="F2F2F2"/>
                </a:solidFill>
                <a:latin typeface="Abhaya Libre Bold"/>
                <a:ea typeface="Abhaya Libre Bold"/>
                <a:cs typeface="Abhaya Libre Bold"/>
                <a:sym typeface="Abhaya Libre Bold"/>
              </a:rPr>
              <a:t>15 Most expensive Restaurants</a:t>
            </a:r>
          </a:p>
          <a:p>
            <a:pPr algn="ctr">
              <a:lnSpc>
                <a:spcPts val="6720"/>
              </a:lnSpc>
              <a:spcBef>
                <a:spcPct val="0"/>
              </a:spcBef>
            </a:pPr>
            <a:endParaRPr lang="en-US" sz="5600" b="1">
              <a:solidFill>
                <a:srgbClr val="F2F2F2"/>
              </a:solidFill>
              <a:latin typeface="Abhaya Libre Bold"/>
              <a:ea typeface="Abhaya Libre Bold"/>
              <a:cs typeface="Abhaya Libre Bold"/>
              <a:sym typeface="Abhaya Libre Bold"/>
            </a:endParaRPr>
          </a:p>
        </p:txBody>
      </p:sp>
      <p:sp>
        <p:nvSpPr>
          <p:cNvPr id="5" name="TextBox 5"/>
          <p:cNvSpPr txBox="1"/>
          <p:nvPr/>
        </p:nvSpPr>
        <p:spPr>
          <a:xfrm>
            <a:off x="9065790" y="1452562"/>
            <a:ext cx="9596603" cy="2543175"/>
          </a:xfrm>
          <a:prstGeom prst="rect">
            <a:avLst/>
          </a:prstGeom>
        </p:spPr>
        <p:txBody>
          <a:bodyPr lIns="0" tIns="0" rIns="0" bIns="0" rtlCol="0" anchor="t">
            <a:spAutoFit/>
          </a:bodyPr>
          <a:lstStyle/>
          <a:p>
            <a:pPr algn="ctr">
              <a:lnSpc>
                <a:spcPts val="6720"/>
              </a:lnSpc>
              <a:spcBef>
                <a:spcPct val="0"/>
              </a:spcBef>
            </a:pPr>
            <a:r>
              <a:rPr lang="en-US" sz="5600" b="1">
                <a:solidFill>
                  <a:srgbClr val="F2F2F2"/>
                </a:solidFill>
                <a:latin typeface="Abhaya Libre Bold"/>
                <a:ea typeface="Abhaya Libre Bold"/>
                <a:cs typeface="Abhaya Libre Bold"/>
                <a:sym typeface="Abhaya Libre Bold"/>
              </a:rPr>
              <a:t>      15 most Affordable Restuarents</a:t>
            </a:r>
          </a:p>
          <a:p>
            <a:pPr algn="ctr">
              <a:lnSpc>
                <a:spcPts val="6720"/>
              </a:lnSpc>
              <a:spcBef>
                <a:spcPct val="0"/>
              </a:spcBef>
            </a:pPr>
            <a:endParaRPr lang="en-US" sz="5600" b="1">
              <a:solidFill>
                <a:srgbClr val="F2F2F2"/>
              </a:solidFill>
              <a:latin typeface="Abhaya Libre Bold"/>
              <a:ea typeface="Abhaya Libre Bold"/>
              <a:cs typeface="Abhaya Libre Bold"/>
              <a:sym typeface="Abhaya Libre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52F35"/>
        </a:solidFill>
        <a:effectLst/>
      </p:bgPr>
    </p:bg>
    <p:spTree>
      <p:nvGrpSpPr>
        <p:cNvPr id="1" name=""/>
        <p:cNvGrpSpPr/>
        <p:nvPr/>
      </p:nvGrpSpPr>
      <p:grpSpPr>
        <a:xfrm>
          <a:off x="0" y="0"/>
          <a:ext cx="0" cy="0"/>
          <a:chOff x="0" y="0"/>
          <a:chExt cx="0" cy="0"/>
        </a:xfrm>
      </p:grpSpPr>
      <p:sp>
        <p:nvSpPr>
          <p:cNvPr id="2" name="Freeform 2"/>
          <p:cNvSpPr/>
          <p:nvPr/>
        </p:nvSpPr>
        <p:spPr>
          <a:xfrm>
            <a:off x="10333522" y="3208220"/>
            <a:ext cx="5263974" cy="5343490"/>
          </a:xfrm>
          <a:custGeom>
            <a:avLst/>
            <a:gdLst/>
            <a:ahLst/>
            <a:cxnLst/>
            <a:rect l="l" t="t" r="r" b="b"/>
            <a:pathLst>
              <a:path w="5263974" h="5343490">
                <a:moveTo>
                  <a:pt x="0" y="0"/>
                </a:moveTo>
                <a:lnTo>
                  <a:pt x="5263973" y="0"/>
                </a:lnTo>
                <a:lnTo>
                  <a:pt x="5263973" y="5343490"/>
                </a:lnTo>
                <a:lnTo>
                  <a:pt x="0" y="5343490"/>
                </a:lnTo>
                <a:lnTo>
                  <a:pt x="0" y="0"/>
                </a:lnTo>
                <a:close/>
              </a:path>
            </a:pathLst>
          </a:custGeom>
          <a:blipFill>
            <a:blip r:embed="rId2"/>
            <a:stretch>
              <a:fillRect/>
            </a:stretch>
          </a:blipFill>
        </p:spPr>
      </p:sp>
      <p:sp>
        <p:nvSpPr>
          <p:cNvPr id="3" name="Freeform 3"/>
          <p:cNvSpPr/>
          <p:nvPr/>
        </p:nvSpPr>
        <p:spPr>
          <a:xfrm>
            <a:off x="1727404" y="3163056"/>
            <a:ext cx="5480246" cy="5388655"/>
          </a:xfrm>
          <a:custGeom>
            <a:avLst/>
            <a:gdLst/>
            <a:ahLst/>
            <a:cxnLst/>
            <a:rect l="l" t="t" r="r" b="b"/>
            <a:pathLst>
              <a:path w="5480246" h="5388655">
                <a:moveTo>
                  <a:pt x="0" y="0"/>
                </a:moveTo>
                <a:lnTo>
                  <a:pt x="5480247" y="0"/>
                </a:lnTo>
                <a:lnTo>
                  <a:pt x="5480247" y="5388654"/>
                </a:lnTo>
                <a:lnTo>
                  <a:pt x="0" y="5388654"/>
                </a:lnTo>
                <a:lnTo>
                  <a:pt x="0" y="0"/>
                </a:lnTo>
                <a:close/>
              </a:path>
            </a:pathLst>
          </a:custGeom>
          <a:blipFill>
            <a:blip r:embed="rId3"/>
            <a:stretch>
              <a:fillRect/>
            </a:stretch>
          </a:blipFill>
        </p:spPr>
      </p:sp>
      <p:sp>
        <p:nvSpPr>
          <p:cNvPr id="4" name="TextBox 4"/>
          <p:cNvSpPr txBox="1"/>
          <p:nvPr/>
        </p:nvSpPr>
        <p:spPr>
          <a:xfrm>
            <a:off x="1028700" y="1028700"/>
            <a:ext cx="6877655" cy="1695450"/>
          </a:xfrm>
          <a:prstGeom prst="rect">
            <a:avLst/>
          </a:prstGeom>
        </p:spPr>
        <p:txBody>
          <a:bodyPr lIns="0" tIns="0" rIns="0" bIns="0" rtlCol="0" anchor="t">
            <a:spAutoFit/>
          </a:bodyPr>
          <a:lstStyle/>
          <a:p>
            <a:pPr algn="ctr">
              <a:lnSpc>
                <a:spcPts val="6720"/>
              </a:lnSpc>
              <a:spcBef>
                <a:spcPct val="0"/>
              </a:spcBef>
            </a:pPr>
            <a:r>
              <a:rPr lang="en-US" sz="5600" b="1">
                <a:solidFill>
                  <a:srgbClr val="F2F2F2"/>
                </a:solidFill>
                <a:latin typeface="Abhaya Libre Bold"/>
                <a:ea typeface="Abhaya Libre Bold"/>
                <a:cs typeface="Abhaya Libre Bold"/>
                <a:sym typeface="Abhaya Libre Bold"/>
              </a:rPr>
              <a:t>Most used words for Restaurants( Tag )</a:t>
            </a:r>
          </a:p>
        </p:txBody>
      </p:sp>
      <p:sp>
        <p:nvSpPr>
          <p:cNvPr id="5" name="TextBox 5"/>
          <p:cNvSpPr txBox="1"/>
          <p:nvPr/>
        </p:nvSpPr>
        <p:spPr>
          <a:xfrm>
            <a:off x="8671717" y="1028700"/>
            <a:ext cx="8587583" cy="1695450"/>
          </a:xfrm>
          <a:prstGeom prst="rect">
            <a:avLst/>
          </a:prstGeom>
        </p:spPr>
        <p:txBody>
          <a:bodyPr lIns="0" tIns="0" rIns="0" bIns="0" rtlCol="0" anchor="t">
            <a:spAutoFit/>
          </a:bodyPr>
          <a:lstStyle/>
          <a:p>
            <a:pPr algn="ctr">
              <a:lnSpc>
                <a:spcPts val="6720"/>
              </a:lnSpc>
              <a:spcBef>
                <a:spcPct val="0"/>
              </a:spcBef>
            </a:pPr>
            <a:r>
              <a:rPr lang="en-US" sz="5600" b="1">
                <a:solidFill>
                  <a:srgbClr val="F2F2F2"/>
                </a:solidFill>
                <a:latin typeface="Abhaya Libre Bold"/>
                <a:ea typeface="Abhaya Libre Bold"/>
                <a:cs typeface="Abhaya Libre Bold"/>
                <a:sym typeface="Abhaya Libre Bold"/>
              </a:rPr>
              <a:t>Frequent Keyword Used for cuisine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1067</Words>
  <Application>Microsoft Office PowerPoint</Application>
  <PresentationFormat>Custom</PresentationFormat>
  <Paragraphs>145</Paragraphs>
  <Slides>24</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Arimo Bold</vt:lpstr>
      <vt:lpstr>Arimo</vt:lpstr>
      <vt:lpstr>Arial</vt:lpstr>
      <vt:lpstr>Calibri</vt:lpstr>
      <vt:lpstr>Abhaya Libre Bold</vt:lpstr>
      <vt:lpstr>Abhaya Libre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Seminar in Comparative History - Master of Arts in History by Slidesgo.pptx</dc:title>
  <cp:lastModifiedBy>HP</cp:lastModifiedBy>
  <cp:revision>4</cp:revision>
  <dcterms:created xsi:type="dcterms:W3CDTF">2006-08-16T00:00:00Z</dcterms:created>
  <dcterms:modified xsi:type="dcterms:W3CDTF">2024-12-14T06:13:43Z</dcterms:modified>
  <dc:identifier>DAGVis3Hf3Q</dc:identifier>
</cp:coreProperties>
</file>